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9.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10.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11.xml" ContentType="application/vnd.openxmlformats-officedocument.presentationml.slideLayout+xml"/>
  <Override PartName="/ppt/theme/theme7.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slideLayouts/slideLayout28.xml" ContentType="application/vnd.openxmlformats-officedocument.presentationml.slideLayout+xml"/>
  <Override PartName="/ppt/theme/theme9.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slideLayouts/slideLayout29.xml" ContentType="application/vnd.openxmlformats-officedocument.presentationml.slideLayout+xml"/>
  <Override PartName="/ppt/theme/theme10.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1.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4.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5.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slideLayouts/slideLayout41.xml" ContentType="application/vnd.openxmlformats-officedocument.presentationml.slideLayout+xml"/>
  <Override PartName="/ppt/theme/theme16.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slideLayouts/slideLayout42.xml" ContentType="application/vnd.openxmlformats-officedocument.presentationml.slideLayout+xml"/>
  <Override PartName="/ppt/theme/theme1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slideLayouts/slideLayout43.xml" ContentType="application/vnd.openxmlformats-officedocument.presentationml.slideLayout+xml"/>
  <Override PartName="/ppt/theme/theme18.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slideLayouts/slideLayout44.xml" ContentType="application/vnd.openxmlformats-officedocument.presentationml.slideLayout+xml"/>
  <Override PartName="/ppt/theme/theme19.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slideLayouts/slideLayout45.xml" ContentType="application/vnd.openxmlformats-officedocument.presentationml.slideLayout+xml"/>
  <Override PartName="/ppt/theme/theme20.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slideLayouts/slideLayout46.xml" ContentType="application/vnd.openxmlformats-officedocument.presentationml.slideLayout+xml"/>
  <Override PartName="/ppt/theme/theme21.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2.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3.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heme/theme24.xml" ContentType="application/vnd.openxmlformats-officedocument.theme+xml"/>
  <Override PartName="/ppt/theme/theme25.xml" ContentType="application/vnd.openxmlformats-officedocument.theme+xml"/>
  <Override PartName="/ppt/tags/tag4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6.xml" ContentType="application/vnd.openxmlformats-officedocument.presentationml.tags+xml"/>
  <Override PartName="/ppt/tags/tag47.xml" ContentType="application/vnd.openxmlformats-officedocument.presentationml.tags+xml"/>
  <Override PartName="/ppt/notesSlides/notesSlide1.xml" ContentType="application/vnd.openxmlformats-officedocument.presentationml.notesSlide+xml"/>
  <Override PartName="/ppt/tags/tag48.xml" ContentType="application/vnd.openxmlformats-officedocument.presentationml.tags+xml"/>
  <Override PartName="/ppt/notesSlides/notesSlide2.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9.xml" ContentType="application/vnd.openxmlformats-officedocument.presentationml.notesSlide+xml"/>
  <Override PartName="/ppt/tags/tag54.xml" ContentType="application/vnd.openxmlformats-officedocument.presentationml.tags+xml"/>
  <Override PartName="/ppt/notesSlides/notesSlide10.xml" ContentType="application/vnd.openxmlformats-officedocument.presentationml.notesSlide+xml"/>
  <Override PartName="/ppt/tags/tag55.xml" ContentType="application/vnd.openxmlformats-officedocument.presentationml.tags+xml"/>
  <Override PartName="/ppt/notesSlides/notesSlide1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notesSlides/notesSlide13.xml" ContentType="application/vnd.openxmlformats-officedocument.presentationml.notesSlide+xml"/>
  <Override PartName="/ppt/tags/tag59.xml" ContentType="application/vnd.openxmlformats-officedocument.presentationml.tags+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8.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p:sldMasterIdLst>
    <p:sldMasterId id="2147483903" r:id="rId5"/>
    <p:sldMasterId id="2147483906" r:id="rId6"/>
    <p:sldMasterId id="2147483930" r:id="rId7"/>
    <p:sldMasterId id="2147483884" r:id="rId8"/>
    <p:sldMasterId id="2147483897" r:id="rId9"/>
    <p:sldMasterId id="2147483921" r:id="rId10"/>
    <p:sldMasterId id="2147483890" r:id="rId11"/>
    <p:sldMasterId id="2147483923" r:id="rId12"/>
    <p:sldMasterId id="2147483925" r:id="rId13"/>
    <p:sldMasterId id="2147483927" r:id="rId14"/>
    <p:sldMasterId id="2147483946" r:id="rId15"/>
    <p:sldMasterId id="2147483963" r:id="rId16"/>
    <p:sldMasterId id="2147483985" r:id="rId17"/>
    <p:sldMasterId id="2147483990" r:id="rId18"/>
    <p:sldMasterId id="2147483994" r:id="rId19"/>
    <p:sldMasterId id="2147483998" r:id="rId20"/>
    <p:sldMasterId id="2147484001" r:id="rId21"/>
    <p:sldMasterId id="2147484004" r:id="rId22"/>
    <p:sldMasterId id="2147484007" r:id="rId23"/>
    <p:sldMasterId id="2147484011" r:id="rId24"/>
    <p:sldMasterId id="2147484014" r:id="rId25"/>
    <p:sldMasterId id="2147484018" r:id="rId26"/>
    <p:sldMasterId id="2147484026" r:id="rId27"/>
  </p:sldMasterIdLst>
  <p:notesMasterIdLst>
    <p:notesMasterId r:id="rId66"/>
  </p:notesMasterIdLst>
  <p:handoutMasterIdLst>
    <p:handoutMasterId r:id="rId67"/>
  </p:handoutMasterIdLst>
  <p:sldIdLst>
    <p:sldId id="3370" r:id="rId28"/>
    <p:sldId id="4348" r:id="rId29"/>
    <p:sldId id="7605" r:id="rId30"/>
    <p:sldId id="4328" r:id="rId31"/>
    <p:sldId id="7221" r:id="rId32"/>
    <p:sldId id="3323" r:id="rId33"/>
    <p:sldId id="4077" r:id="rId34"/>
    <p:sldId id="7628" r:id="rId35"/>
    <p:sldId id="4352" r:id="rId36"/>
    <p:sldId id="7610" r:id="rId37"/>
    <p:sldId id="7611" r:id="rId38"/>
    <p:sldId id="7612" r:id="rId39"/>
    <p:sldId id="7613" r:id="rId40"/>
    <p:sldId id="7614" r:id="rId41"/>
    <p:sldId id="7615" r:id="rId42"/>
    <p:sldId id="7616" r:id="rId43"/>
    <p:sldId id="4065" r:id="rId44"/>
    <p:sldId id="3357" r:id="rId45"/>
    <p:sldId id="7630" r:id="rId46"/>
    <p:sldId id="7626" r:id="rId47"/>
    <p:sldId id="7631" r:id="rId48"/>
    <p:sldId id="7627" r:id="rId49"/>
    <p:sldId id="7588" r:id="rId50"/>
    <p:sldId id="7621" r:id="rId51"/>
    <p:sldId id="7589" r:id="rId52"/>
    <p:sldId id="7624" r:id="rId53"/>
    <p:sldId id="7591" r:id="rId54"/>
    <p:sldId id="7601" r:id="rId55"/>
    <p:sldId id="7602" r:id="rId56"/>
    <p:sldId id="7629" r:id="rId57"/>
    <p:sldId id="7632" r:id="rId58"/>
    <p:sldId id="7633" r:id="rId59"/>
    <p:sldId id="7617" r:id="rId60"/>
    <p:sldId id="7606" r:id="rId61"/>
    <p:sldId id="7622" r:id="rId62"/>
    <p:sldId id="7607" r:id="rId63"/>
    <p:sldId id="7608" r:id="rId64"/>
    <p:sldId id="4228" r:id="rId65"/>
  </p:sldIdLst>
  <p:sldSz cx="9144000" cy="6858000" type="letter"/>
  <p:notesSz cx="7010400" cy="9296400"/>
  <p:custDataLst>
    <p:tags r:id="rId68"/>
  </p:custDataLst>
  <p:defaultTextStyle>
    <a:defPPr>
      <a:defRPr lang="en-US"/>
    </a:defPPr>
    <a:lvl1pPr algn="ctr" defTabSz="410682" rtl="0" fontAlgn="base" hangingPunct="0">
      <a:spcBef>
        <a:spcPct val="0"/>
      </a:spcBef>
      <a:spcAft>
        <a:spcPct val="0"/>
      </a:spcAft>
      <a:defRPr sz="2500" kern="1200">
        <a:solidFill>
          <a:srgbClr val="000000"/>
        </a:solidFill>
        <a:latin typeface="Helvetica Neue Light" charset="0"/>
        <a:ea typeface="Helvetica Neue Light" charset="0"/>
        <a:cs typeface="Helvetica Neue Light" charset="0"/>
        <a:sym typeface="Helvetica Neue Light" charset="0"/>
      </a:defRPr>
    </a:lvl1pPr>
    <a:lvl2pPr marL="241052" indent="80351" algn="ctr" defTabSz="410682" rtl="0" fontAlgn="base" hangingPunct="0">
      <a:spcBef>
        <a:spcPct val="0"/>
      </a:spcBef>
      <a:spcAft>
        <a:spcPct val="0"/>
      </a:spcAft>
      <a:defRPr sz="2500" kern="1200">
        <a:solidFill>
          <a:srgbClr val="000000"/>
        </a:solidFill>
        <a:latin typeface="Helvetica Neue Light" charset="0"/>
        <a:ea typeface="Helvetica Neue Light" charset="0"/>
        <a:cs typeface="Helvetica Neue Light" charset="0"/>
        <a:sym typeface="Helvetica Neue Light" charset="0"/>
      </a:defRPr>
    </a:lvl2pPr>
    <a:lvl3pPr marL="482107" indent="160702" algn="ctr" defTabSz="410682" rtl="0" fontAlgn="base" hangingPunct="0">
      <a:spcBef>
        <a:spcPct val="0"/>
      </a:spcBef>
      <a:spcAft>
        <a:spcPct val="0"/>
      </a:spcAft>
      <a:defRPr sz="2500" kern="1200">
        <a:solidFill>
          <a:srgbClr val="000000"/>
        </a:solidFill>
        <a:latin typeface="Helvetica Neue Light" charset="0"/>
        <a:ea typeface="Helvetica Neue Light" charset="0"/>
        <a:cs typeface="Helvetica Neue Light" charset="0"/>
        <a:sym typeface="Helvetica Neue Light" charset="0"/>
      </a:defRPr>
    </a:lvl3pPr>
    <a:lvl4pPr marL="723158" indent="241052" algn="ctr" defTabSz="410682" rtl="0" fontAlgn="base" hangingPunct="0">
      <a:spcBef>
        <a:spcPct val="0"/>
      </a:spcBef>
      <a:spcAft>
        <a:spcPct val="0"/>
      </a:spcAft>
      <a:defRPr sz="2500" kern="1200">
        <a:solidFill>
          <a:srgbClr val="000000"/>
        </a:solidFill>
        <a:latin typeface="Helvetica Neue Light" charset="0"/>
        <a:ea typeface="Helvetica Neue Light" charset="0"/>
        <a:cs typeface="Helvetica Neue Light" charset="0"/>
        <a:sym typeface="Helvetica Neue Light" charset="0"/>
      </a:defRPr>
    </a:lvl4pPr>
    <a:lvl5pPr marL="964211" indent="321404" algn="ctr" defTabSz="410682" rtl="0" fontAlgn="base" hangingPunct="0">
      <a:spcBef>
        <a:spcPct val="0"/>
      </a:spcBef>
      <a:spcAft>
        <a:spcPct val="0"/>
      </a:spcAft>
      <a:defRPr sz="2500" kern="1200">
        <a:solidFill>
          <a:srgbClr val="000000"/>
        </a:solidFill>
        <a:latin typeface="Helvetica Neue Light" charset="0"/>
        <a:ea typeface="Helvetica Neue Light" charset="0"/>
        <a:cs typeface="Helvetica Neue Light" charset="0"/>
        <a:sym typeface="Helvetica Neue Light" charset="0"/>
      </a:defRPr>
    </a:lvl5pPr>
    <a:lvl6pPr marL="1607018" algn="l" defTabSz="642808" rtl="0" eaLnBrk="1" latinLnBrk="0" hangingPunct="1">
      <a:defRPr sz="2500" kern="1200">
        <a:solidFill>
          <a:srgbClr val="000000"/>
        </a:solidFill>
        <a:latin typeface="Helvetica Neue Light" charset="0"/>
        <a:ea typeface="Helvetica Neue Light" charset="0"/>
        <a:cs typeface="Helvetica Neue Light" charset="0"/>
        <a:sym typeface="Helvetica Neue Light" charset="0"/>
      </a:defRPr>
    </a:lvl6pPr>
    <a:lvl7pPr marL="1928423" algn="l" defTabSz="642808" rtl="0" eaLnBrk="1" latinLnBrk="0" hangingPunct="1">
      <a:defRPr sz="2500" kern="1200">
        <a:solidFill>
          <a:srgbClr val="000000"/>
        </a:solidFill>
        <a:latin typeface="Helvetica Neue Light" charset="0"/>
        <a:ea typeface="Helvetica Neue Light" charset="0"/>
        <a:cs typeface="Helvetica Neue Light" charset="0"/>
        <a:sym typeface="Helvetica Neue Light" charset="0"/>
      </a:defRPr>
    </a:lvl7pPr>
    <a:lvl8pPr marL="2249826" algn="l" defTabSz="642808" rtl="0" eaLnBrk="1" latinLnBrk="0" hangingPunct="1">
      <a:defRPr sz="2500" kern="1200">
        <a:solidFill>
          <a:srgbClr val="000000"/>
        </a:solidFill>
        <a:latin typeface="Helvetica Neue Light" charset="0"/>
        <a:ea typeface="Helvetica Neue Light" charset="0"/>
        <a:cs typeface="Helvetica Neue Light" charset="0"/>
        <a:sym typeface="Helvetica Neue Light" charset="0"/>
      </a:defRPr>
    </a:lvl8pPr>
    <a:lvl9pPr marL="2571230" algn="l" defTabSz="642808" rtl="0" eaLnBrk="1" latinLnBrk="0" hangingPunct="1">
      <a:defRPr sz="2500" kern="1200">
        <a:solidFill>
          <a:srgbClr val="000000"/>
        </a:solidFill>
        <a:latin typeface="Helvetica Neue Light" charset="0"/>
        <a:ea typeface="Helvetica Neue Light" charset="0"/>
        <a:cs typeface="Helvetica Neue Light" charset="0"/>
        <a:sym typeface="Helvetica Neue Light" charset="0"/>
      </a:defRPr>
    </a:lvl9pPr>
  </p:defaultTextStyle>
  <p:extLst>
    <p:ext uri="{521415D9-36F7-43E2-AB2F-B90AF26B5E84}">
      <p14:sectionLst xmlns:p14="http://schemas.microsoft.com/office/powerpoint/2010/main">
        <p14:section name="Default Section" id="{D19FDBCD-CF6E-4323-A86D-9C4B2F17E739}">
          <p14:sldIdLst>
            <p14:sldId id="3370"/>
            <p14:sldId id="4348"/>
            <p14:sldId id="7605"/>
            <p14:sldId id="4328"/>
            <p14:sldId id="7221"/>
            <p14:sldId id="3323"/>
            <p14:sldId id="4077"/>
            <p14:sldId id="7628"/>
            <p14:sldId id="4352"/>
            <p14:sldId id="7610"/>
            <p14:sldId id="7611"/>
            <p14:sldId id="7612"/>
            <p14:sldId id="7613"/>
            <p14:sldId id="7614"/>
            <p14:sldId id="7615"/>
            <p14:sldId id="7616"/>
            <p14:sldId id="4065"/>
            <p14:sldId id="3357"/>
            <p14:sldId id="7630"/>
            <p14:sldId id="7626"/>
            <p14:sldId id="7631"/>
            <p14:sldId id="7627"/>
            <p14:sldId id="7588"/>
            <p14:sldId id="7621"/>
            <p14:sldId id="7589"/>
            <p14:sldId id="7624"/>
            <p14:sldId id="7591"/>
            <p14:sldId id="7601"/>
            <p14:sldId id="7602"/>
            <p14:sldId id="7629"/>
            <p14:sldId id="7632"/>
            <p14:sldId id="7633"/>
            <p14:sldId id="7617"/>
            <p14:sldId id="7606"/>
            <p14:sldId id="7622"/>
            <p14:sldId id="7607"/>
            <p14:sldId id="7608"/>
            <p14:sldId id="4228"/>
          </p14:sldIdLst>
        </p14:section>
      </p14:sectionLst>
    </p:ext>
    <p:ext uri="{EFAFB233-063F-42B5-8137-9DF3F51BA10A}">
      <p15:sldGuideLst xmlns:p15="http://schemas.microsoft.com/office/powerpoint/2012/main">
        <p15:guide id="1" orient="horz" pos="2208" userDrawn="1">
          <p15:clr>
            <a:srgbClr val="A4A3A4"/>
          </p15:clr>
        </p15:guide>
        <p15:guide id="2" pos="56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kins, Patricia" initials="AP" lastIdx="1" clrIdx="0">
    <p:extLst>
      <p:ext uri="{19B8F6BF-5375-455C-9EA6-DF929625EA0E}">
        <p15:presenceInfo xmlns:p15="http://schemas.microsoft.com/office/powerpoint/2012/main" userId="S::Patricia.Atkins@coleparmer.com::0811e12d-dc10-4064-9e38-5964a8e31f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2D2"/>
    <a:srgbClr val="55BA48"/>
    <a:srgbClr val="FF6A39"/>
    <a:srgbClr val="F2E28D"/>
    <a:srgbClr val="862000"/>
    <a:srgbClr val="7E6B60"/>
    <a:srgbClr val="001E36"/>
    <a:srgbClr val="004073"/>
    <a:srgbClr val="F55F46"/>
    <a:srgbClr val="F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67" autoAdjust="0"/>
    <p:restoredTop sz="88664" autoAdjust="0"/>
  </p:normalViewPr>
  <p:slideViewPr>
    <p:cSldViewPr snapToGrid="0">
      <p:cViewPr varScale="1">
        <p:scale>
          <a:sx n="59" d="100"/>
          <a:sy n="59" d="100"/>
        </p:scale>
        <p:origin x="1216" y="56"/>
      </p:cViewPr>
      <p:guideLst>
        <p:guide orient="horz" pos="2208"/>
        <p:guide pos="5664"/>
      </p:guideLst>
    </p:cSldViewPr>
  </p:slid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67" d="100"/>
          <a:sy n="67" d="100"/>
        </p:scale>
        <p:origin x="1347" y="5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Master" Target="slideMasters/slideMaster22.xml"/><Relationship Id="rId39" Type="http://schemas.openxmlformats.org/officeDocument/2006/relationships/slide" Target="slides/slide12.xml"/><Relationship Id="rId21" Type="http://schemas.openxmlformats.org/officeDocument/2006/relationships/slideMaster" Target="slideMasters/slideMaster17.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63" Type="http://schemas.openxmlformats.org/officeDocument/2006/relationships/slide" Target="slides/slide36.xml"/><Relationship Id="rId68" Type="http://schemas.openxmlformats.org/officeDocument/2006/relationships/tags" Target="tags/tag1.xml"/><Relationship Id="rId7" Type="http://schemas.openxmlformats.org/officeDocument/2006/relationships/slideMaster" Target="slideMasters/slideMaster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2.xml"/><Relationship Id="rId11" Type="http://schemas.openxmlformats.org/officeDocument/2006/relationships/slideMaster" Target="slideMasters/slideMaster7.xml"/><Relationship Id="rId24" Type="http://schemas.openxmlformats.org/officeDocument/2006/relationships/slideMaster" Target="slideMasters/slideMaster20.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66"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61" Type="http://schemas.openxmlformats.org/officeDocument/2006/relationships/slide" Target="slides/slide34.xml"/><Relationship Id="rId10" Type="http://schemas.openxmlformats.org/officeDocument/2006/relationships/slideMaster" Target="slideMasters/slideMaster6.xml"/><Relationship Id="rId19" Type="http://schemas.openxmlformats.org/officeDocument/2006/relationships/slideMaster" Target="slideMasters/slideMaster15.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Master" Target="slideMasters/slideMaster23.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commentAuthors" Target="commentAuthors.xml"/><Relationship Id="rId8" Type="http://schemas.openxmlformats.org/officeDocument/2006/relationships/slideMaster" Target="slideMasters/slideMaster4.xml"/><Relationship Id="rId51" Type="http://schemas.openxmlformats.org/officeDocument/2006/relationships/slide" Target="slides/slide24.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Master" Target="slideMasters/slideMaster21.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handoutMaster" Target="handoutMasters/handoutMaster1.xml"/><Relationship Id="rId20" Type="http://schemas.openxmlformats.org/officeDocument/2006/relationships/slideMaster" Target="slideMasters/slideMaster16.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310F70-CEF5-4DE4-B2EE-343F2C8B6045}" type="doc">
      <dgm:prSet loTypeId="urn:microsoft.com/office/officeart/2005/8/layout/cycle5" loCatId="cycle" qsTypeId="urn:microsoft.com/office/officeart/2005/8/quickstyle/3d1" qsCatId="3D" csTypeId="urn:microsoft.com/office/officeart/2005/8/colors/accent0_3" csCatId="mainScheme" phldr="1"/>
      <dgm:spPr/>
      <dgm:t>
        <a:bodyPr/>
        <a:lstStyle/>
        <a:p>
          <a:endParaRPr lang="en-US"/>
        </a:p>
      </dgm:t>
    </dgm:pt>
    <dgm:pt modelId="{2DF86A6B-B870-44D8-AE37-544C946F1563}">
      <dgm:prSet custT="1"/>
      <dgm:spPr>
        <a:gradFill rotWithShape="0">
          <a:gsLst>
            <a:gs pos="0">
              <a:srgbClr val="000000">
                <a:hueOff val="0"/>
                <a:satOff val="0"/>
                <a:lumOff val="0"/>
                <a:alphaOff val="0"/>
                <a:shade val="51000"/>
                <a:satMod val="130000"/>
              </a:srgbClr>
            </a:gs>
            <a:gs pos="80000">
              <a:srgbClr val="000000">
                <a:hueOff val="0"/>
                <a:satOff val="0"/>
                <a:lumOff val="0"/>
                <a:alphaOff val="0"/>
                <a:shade val="93000"/>
                <a:satMod val="130000"/>
              </a:srgbClr>
            </a:gs>
            <a:gs pos="100000">
              <a:srgbClr val="00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38100" tIns="38100" rIns="38100" bIns="38100" numCol="1" spcCol="1270" anchor="ctr" anchorCtr="0"/>
        <a:lstStyle/>
        <a:p>
          <a:pPr marL="0" lvl="0" indent="0" algn="ctr" defTabSz="444500">
            <a:lnSpc>
              <a:spcPct val="90000"/>
            </a:lnSpc>
            <a:spcBef>
              <a:spcPct val="0"/>
            </a:spcBef>
            <a:spcAft>
              <a:spcPct val="35000"/>
            </a:spcAft>
            <a:buNone/>
          </a:pPr>
          <a:r>
            <a:rPr lang="en-US" sz="1000" i="1" kern="1200" dirty="0">
              <a:solidFill>
                <a:srgbClr val="FFFFFF"/>
              </a:solidFill>
              <a:latin typeface="Helvetica" panose="020B0604020202020204" pitchFamily="34" charset="0"/>
              <a:ea typeface="Helvetica Neue Light"/>
              <a:cs typeface="Helvetica" panose="020B0604020202020204" pitchFamily="34" charset="0"/>
            </a:rPr>
            <a:t>Quality objectives &amp; manual</a:t>
          </a:r>
        </a:p>
      </dgm:t>
    </dgm:pt>
    <dgm:pt modelId="{0FC80CBA-93B5-4D33-A50A-A65BB5162B60}" type="parTrans" cxnId="{8178EC29-A000-40FC-825F-1C9AE32BC08C}">
      <dgm:prSet/>
      <dgm:spPr/>
      <dgm:t>
        <a:bodyPr/>
        <a:lstStyle/>
        <a:p>
          <a:endParaRPr lang="en-US"/>
        </a:p>
      </dgm:t>
    </dgm:pt>
    <dgm:pt modelId="{91C8AD13-4B6E-4792-A4B7-B680EF6E7DC5}" type="sibTrans" cxnId="{8178EC29-A000-40FC-825F-1C9AE32BC08C}">
      <dgm:prSet/>
      <dgm:spPr/>
      <dgm:t>
        <a:bodyPr/>
        <a:lstStyle/>
        <a:p>
          <a:endParaRPr lang="en-US"/>
        </a:p>
      </dgm:t>
    </dgm:pt>
    <dgm:pt modelId="{15D60178-8EC6-49D1-A76D-BA09BBC2919C}">
      <dgm:prSet custT="1"/>
      <dgm:spPr>
        <a:gradFill rotWithShape="0">
          <a:gsLst>
            <a:gs pos="0">
              <a:srgbClr val="000000">
                <a:hueOff val="0"/>
                <a:satOff val="0"/>
                <a:lumOff val="0"/>
                <a:alphaOff val="0"/>
                <a:shade val="51000"/>
                <a:satMod val="130000"/>
              </a:srgbClr>
            </a:gs>
            <a:gs pos="80000">
              <a:srgbClr val="000000">
                <a:hueOff val="0"/>
                <a:satOff val="0"/>
                <a:lumOff val="0"/>
                <a:alphaOff val="0"/>
                <a:shade val="93000"/>
                <a:satMod val="130000"/>
              </a:srgbClr>
            </a:gs>
            <a:gs pos="100000">
              <a:srgbClr val="00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38100" tIns="38100" rIns="38100" bIns="38100" numCol="1" spcCol="1270" anchor="ctr" anchorCtr="0"/>
        <a:lstStyle/>
        <a:p>
          <a:pPr marL="0" lvl="0" indent="0" algn="ctr" defTabSz="444500">
            <a:lnSpc>
              <a:spcPct val="90000"/>
            </a:lnSpc>
            <a:spcBef>
              <a:spcPct val="0"/>
            </a:spcBef>
            <a:spcAft>
              <a:spcPct val="35000"/>
            </a:spcAft>
            <a:buNone/>
          </a:pPr>
          <a:r>
            <a:rPr lang="en-US" sz="1000" i="1" kern="1200" dirty="0">
              <a:solidFill>
                <a:srgbClr val="FFFFFF"/>
              </a:solidFill>
              <a:latin typeface="Helvetica" panose="020B0604020202020204" pitchFamily="34" charset="0"/>
              <a:ea typeface="Helvetica Neue Light"/>
              <a:cs typeface="Helvetica" panose="020B0604020202020204" pitchFamily="34" charset="0"/>
            </a:rPr>
            <a:t>Organizational Structure &amp; responsibilities</a:t>
          </a:r>
        </a:p>
      </dgm:t>
    </dgm:pt>
    <dgm:pt modelId="{3452F0EA-1786-40D6-AB46-1B1A56BAACDF}" type="parTrans" cxnId="{C222C454-1A8A-43CB-B484-54FEC4D234B5}">
      <dgm:prSet/>
      <dgm:spPr/>
      <dgm:t>
        <a:bodyPr/>
        <a:lstStyle/>
        <a:p>
          <a:endParaRPr lang="en-US"/>
        </a:p>
      </dgm:t>
    </dgm:pt>
    <dgm:pt modelId="{D42BFA9A-DE4F-447A-8CA3-67F6D56FE3A4}" type="sibTrans" cxnId="{C222C454-1A8A-43CB-B484-54FEC4D234B5}">
      <dgm:prSet/>
      <dgm:spPr/>
      <dgm:t>
        <a:bodyPr/>
        <a:lstStyle/>
        <a:p>
          <a:endParaRPr lang="en-US"/>
        </a:p>
      </dgm:t>
    </dgm:pt>
    <dgm:pt modelId="{8270ECDD-AE93-4092-9E6C-D674DFCE8C06}">
      <dgm:prSet custT="1"/>
      <dgm:spPr>
        <a:gradFill rotWithShape="0">
          <a:gsLst>
            <a:gs pos="0">
              <a:srgbClr val="000000">
                <a:hueOff val="0"/>
                <a:satOff val="0"/>
                <a:lumOff val="0"/>
                <a:alphaOff val="0"/>
                <a:shade val="51000"/>
                <a:satMod val="130000"/>
              </a:srgbClr>
            </a:gs>
            <a:gs pos="80000">
              <a:srgbClr val="000000">
                <a:hueOff val="0"/>
                <a:satOff val="0"/>
                <a:lumOff val="0"/>
                <a:alphaOff val="0"/>
                <a:shade val="93000"/>
                <a:satMod val="130000"/>
              </a:srgbClr>
            </a:gs>
            <a:gs pos="100000">
              <a:srgbClr val="00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38100" tIns="38100" rIns="38100" bIns="38100" numCol="1" spcCol="1270" anchor="ctr" anchorCtr="0"/>
        <a:lstStyle/>
        <a:p>
          <a:pPr marL="0" lvl="0" indent="0" algn="ctr" defTabSz="444500">
            <a:lnSpc>
              <a:spcPct val="90000"/>
            </a:lnSpc>
            <a:spcBef>
              <a:spcPct val="0"/>
            </a:spcBef>
            <a:spcAft>
              <a:spcPct val="35000"/>
            </a:spcAft>
            <a:buNone/>
          </a:pPr>
          <a:r>
            <a:rPr lang="en-US" sz="1000" i="1" kern="1200" dirty="0">
              <a:solidFill>
                <a:srgbClr val="FFFFFF"/>
              </a:solidFill>
              <a:latin typeface="Helvetica" panose="020B0604020202020204" pitchFamily="34" charset="0"/>
              <a:ea typeface="Helvetica Neue Light"/>
              <a:cs typeface="Helvetica" panose="020B0604020202020204" pitchFamily="34" charset="0"/>
            </a:rPr>
            <a:t>Data Management</a:t>
          </a:r>
        </a:p>
      </dgm:t>
    </dgm:pt>
    <dgm:pt modelId="{5D4645D4-4A14-4D66-B0FA-14F4282B2CC5}" type="parTrans" cxnId="{FE9EFA60-BCCA-4F2E-AF01-9914F7B29D13}">
      <dgm:prSet/>
      <dgm:spPr/>
      <dgm:t>
        <a:bodyPr/>
        <a:lstStyle/>
        <a:p>
          <a:endParaRPr lang="en-US"/>
        </a:p>
      </dgm:t>
    </dgm:pt>
    <dgm:pt modelId="{EABCBF13-FD91-444E-9800-2D7CF47BFCB2}" type="sibTrans" cxnId="{FE9EFA60-BCCA-4F2E-AF01-9914F7B29D13}">
      <dgm:prSet/>
      <dgm:spPr/>
      <dgm:t>
        <a:bodyPr/>
        <a:lstStyle/>
        <a:p>
          <a:endParaRPr lang="en-US"/>
        </a:p>
      </dgm:t>
    </dgm:pt>
    <dgm:pt modelId="{9BABAFA2-F0B1-4B88-A441-EB734643AA0B}">
      <dgm:prSet custT="1"/>
      <dgm:spPr>
        <a:gradFill rotWithShape="0">
          <a:gsLst>
            <a:gs pos="0">
              <a:srgbClr val="000000">
                <a:hueOff val="0"/>
                <a:satOff val="0"/>
                <a:lumOff val="0"/>
                <a:alphaOff val="0"/>
                <a:shade val="51000"/>
                <a:satMod val="130000"/>
              </a:srgbClr>
            </a:gs>
            <a:gs pos="80000">
              <a:srgbClr val="000000">
                <a:hueOff val="0"/>
                <a:satOff val="0"/>
                <a:lumOff val="0"/>
                <a:alphaOff val="0"/>
                <a:shade val="93000"/>
                <a:satMod val="130000"/>
              </a:srgbClr>
            </a:gs>
            <a:gs pos="100000">
              <a:srgbClr val="00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38100" tIns="38100" rIns="38100" bIns="38100" numCol="1" spcCol="1270" anchor="ctr" anchorCtr="0"/>
        <a:lstStyle/>
        <a:p>
          <a:pPr marL="0" lvl="0" indent="0" algn="ctr" defTabSz="444500">
            <a:lnSpc>
              <a:spcPct val="90000"/>
            </a:lnSpc>
            <a:spcBef>
              <a:spcPct val="0"/>
            </a:spcBef>
            <a:spcAft>
              <a:spcPct val="35000"/>
            </a:spcAft>
            <a:buNone/>
          </a:pPr>
          <a:r>
            <a:rPr lang="en-US" sz="1000" i="1" kern="1200" dirty="0">
              <a:solidFill>
                <a:srgbClr val="FFFFFF"/>
              </a:solidFill>
              <a:latin typeface="Helvetica" panose="020B0604020202020204" pitchFamily="34" charset="0"/>
              <a:ea typeface="Helvetica Neue Light"/>
              <a:cs typeface="Helvetica" panose="020B0604020202020204" pitchFamily="34" charset="0"/>
            </a:rPr>
            <a:t>Processes</a:t>
          </a:r>
        </a:p>
      </dgm:t>
    </dgm:pt>
    <dgm:pt modelId="{C066D775-4691-47FD-9535-27803E47FC02}" type="parTrans" cxnId="{8E6BF302-AE3C-45C7-8825-2A448D327CF5}">
      <dgm:prSet/>
      <dgm:spPr/>
      <dgm:t>
        <a:bodyPr/>
        <a:lstStyle/>
        <a:p>
          <a:endParaRPr lang="en-US"/>
        </a:p>
      </dgm:t>
    </dgm:pt>
    <dgm:pt modelId="{EFFDE8B0-F474-4152-81A0-DF93FE74A0AC}" type="sibTrans" cxnId="{8E6BF302-AE3C-45C7-8825-2A448D327CF5}">
      <dgm:prSet/>
      <dgm:spPr/>
      <dgm:t>
        <a:bodyPr/>
        <a:lstStyle/>
        <a:p>
          <a:endParaRPr lang="en-US"/>
        </a:p>
      </dgm:t>
    </dgm:pt>
    <dgm:pt modelId="{042DF3CE-D729-454F-9DF2-50EB8BFB1DCF}">
      <dgm:prSet custT="1"/>
      <dgm:spPr>
        <a:gradFill rotWithShape="0">
          <a:gsLst>
            <a:gs pos="0">
              <a:srgbClr val="000000">
                <a:hueOff val="0"/>
                <a:satOff val="0"/>
                <a:lumOff val="0"/>
                <a:alphaOff val="0"/>
                <a:shade val="51000"/>
                <a:satMod val="130000"/>
              </a:srgbClr>
            </a:gs>
            <a:gs pos="80000">
              <a:srgbClr val="000000">
                <a:hueOff val="0"/>
                <a:satOff val="0"/>
                <a:lumOff val="0"/>
                <a:alphaOff val="0"/>
                <a:shade val="93000"/>
                <a:satMod val="130000"/>
              </a:srgbClr>
            </a:gs>
            <a:gs pos="100000">
              <a:srgbClr val="00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38100" tIns="38100" rIns="38100" bIns="38100" numCol="1" spcCol="1270" anchor="ctr" anchorCtr="0"/>
        <a:lstStyle/>
        <a:p>
          <a:pPr marL="0" lvl="0" indent="0" algn="ctr" defTabSz="444500">
            <a:lnSpc>
              <a:spcPct val="90000"/>
            </a:lnSpc>
            <a:spcBef>
              <a:spcPct val="0"/>
            </a:spcBef>
            <a:spcAft>
              <a:spcPct val="35000"/>
            </a:spcAft>
            <a:buNone/>
          </a:pPr>
          <a:r>
            <a:rPr lang="en-US" sz="1000" i="1" kern="1200" dirty="0">
              <a:solidFill>
                <a:srgbClr val="FFFFFF"/>
              </a:solidFill>
              <a:latin typeface="Helvetica" panose="020B0604020202020204" pitchFamily="34" charset="0"/>
              <a:ea typeface="Helvetica Neue Light"/>
              <a:cs typeface="Helvetica" panose="020B0604020202020204" pitchFamily="34" charset="0"/>
            </a:rPr>
            <a:t>Improvements and Corrective Actions</a:t>
          </a:r>
        </a:p>
      </dgm:t>
    </dgm:pt>
    <dgm:pt modelId="{00688D3E-AA67-4333-89DD-FD644D65F994}" type="parTrans" cxnId="{CED4C42C-0605-4D24-94C2-37CF57273A5C}">
      <dgm:prSet/>
      <dgm:spPr/>
      <dgm:t>
        <a:bodyPr/>
        <a:lstStyle/>
        <a:p>
          <a:endParaRPr lang="en-US"/>
        </a:p>
      </dgm:t>
    </dgm:pt>
    <dgm:pt modelId="{A0AE9707-E4A8-40BE-A01D-58AA0694A821}" type="sibTrans" cxnId="{CED4C42C-0605-4D24-94C2-37CF57273A5C}">
      <dgm:prSet/>
      <dgm:spPr/>
      <dgm:t>
        <a:bodyPr/>
        <a:lstStyle/>
        <a:p>
          <a:endParaRPr lang="en-US"/>
        </a:p>
      </dgm:t>
    </dgm:pt>
    <dgm:pt modelId="{E3F58892-F839-4DE3-8622-91783AE10923}">
      <dgm:prSet custT="1"/>
      <dgm:spPr>
        <a:gradFill rotWithShape="0">
          <a:gsLst>
            <a:gs pos="0">
              <a:srgbClr val="000000">
                <a:hueOff val="0"/>
                <a:satOff val="0"/>
                <a:lumOff val="0"/>
                <a:alphaOff val="0"/>
                <a:shade val="51000"/>
                <a:satMod val="130000"/>
              </a:srgbClr>
            </a:gs>
            <a:gs pos="80000">
              <a:srgbClr val="000000">
                <a:hueOff val="0"/>
                <a:satOff val="0"/>
                <a:lumOff val="0"/>
                <a:alphaOff val="0"/>
                <a:shade val="93000"/>
                <a:satMod val="130000"/>
              </a:srgbClr>
            </a:gs>
            <a:gs pos="100000">
              <a:srgbClr val="00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38100" tIns="38100" rIns="38100" bIns="38100" numCol="1" spcCol="1270" anchor="ctr" anchorCtr="0"/>
        <a:lstStyle/>
        <a:p>
          <a:pPr marL="0" lvl="0" indent="0" algn="ctr" defTabSz="444500">
            <a:lnSpc>
              <a:spcPct val="90000"/>
            </a:lnSpc>
            <a:spcBef>
              <a:spcPct val="0"/>
            </a:spcBef>
            <a:spcAft>
              <a:spcPct val="35000"/>
            </a:spcAft>
            <a:buNone/>
          </a:pPr>
          <a:r>
            <a:rPr lang="en-US" sz="1000" i="1" kern="1200" dirty="0">
              <a:solidFill>
                <a:srgbClr val="FFFFFF"/>
              </a:solidFill>
              <a:latin typeface="Helvetica" panose="020B0604020202020204" pitchFamily="34" charset="0"/>
              <a:ea typeface="Helvetica Neue Light"/>
              <a:cs typeface="Helvetica" panose="020B0604020202020204" pitchFamily="34" charset="0"/>
            </a:rPr>
            <a:t>Document Control</a:t>
          </a:r>
        </a:p>
      </dgm:t>
    </dgm:pt>
    <dgm:pt modelId="{3882E76C-AEAE-4DF1-8A4B-3FAB98740408}" type="parTrans" cxnId="{E43E2B53-817D-4310-AD6E-2D534DD86D51}">
      <dgm:prSet/>
      <dgm:spPr/>
      <dgm:t>
        <a:bodyPr/>
        <a:lstStyle/>
        <a:p>
          <a:endParaRPr lang="en-US"/>
        </a:p>
      </dgm:t>
    </dgm:pt>
    <dgm:pt modelId="{0EA0F293-E8B1-42B0-A5AE-CF13A56894C9}" type="sibTrans" cxnId="{E43E2B53-817D-4310-AD6E-2D534DD86D51}">
      <dgm:prSet/>
      <dgm:spPr/>
      <dgm:t>
        <a:bodyPr/>
        <a:lstStyle/>
        <a:p>
          <a:endParaRPr lang="en-US"/>
        </a:p>
      </dgm:t>
    </dgm:pt>
    <dgm:pt modelId="{0C9A30A0-6966-46D1-9E71-3DB362EF4179}">
      <dgm:prSet custT="1"/>
      <dgm:spPr>
        <a:gradFill rotWithShape="0">
          <a:gsLst>
            <a:gs pos="0">
              <a:srgbClr val="000000">
                <a:hueOff val="0"/>
                <a:satOff val="0"/>
                <a:lumOff val="0"/>
                <a:alphaOff val="0"/>
                <a:shade val="51000"/>
                <a:satMod val="130000"/>
              </a:srgbClr>
            </a:gs>
            <a:gs pos="80000">
              <a:srgbClr val="000000">
                <a:hueOff val="0"/>
                <a:satOff val="0"/>
                <a:lumOff val="0"/>
                <a:alphaOff val="0"/>
                <a:shade val="93000"/>
                <a:satMod val="130000"/>
              </a:srgbClr>
            </a:gs>
            <a:gs pos="100000">
              <a:srgbClr val="00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38100" tIns="38100" rIns="38100" bIns="38100" numCol="1" spcCol="1270" anchor="ctr" anchorCtr="0"/>
        <a:lstStyle/>
        <a:p>
          <a:pPr marL="0" lvl="0" indent="0" algn="ctr" defTabSz="444500">
            <a:lnSpc>
              <a:spcPct val="90000"/>
            </a:lnSpc>
            <a:spcBef>
              <a:spcPct val="0"/>
            </a:spcBef>
            <a:spcAft>
              <a:spcPct val="35000"/>
            </a:spcAft>
            <a:buNone/>
          </a:pPr>
          <a:r>
            <a:rPr lang="en-US" sz="1000" i="1" kern="1200" dirty="0">
              <a:solidFill>
                <a:srgbClr val="FFFFFF"/>
              </a:solidFill>
              <a:latin typeface="Helvetica" panose="020B0604020202020204" pitchFamily="34" charset="0"/>
              <a:ea typeface="Helvetica Neue Light"/>
              <a:cs typeface="Helvetica" panose="020B0604020202020204" pitchFamily="34" charset="0"/>
            </a:rPr>
            <a:t>Quality Assurance &amp; Control</a:t>
          </a:r>
        </a:p>
      </dgm:t>
    </dgm:pt>
    <dgm:pt modelId="{7E8740F0-44CB-4C23-8814-D1D22224A4BC}" type="parTrans" cxnId="{8F654A31-2FEA-430E-B9F6-EB6DAC88727F}">
      <dgm:prSet/>
      <dgm:spPr/>
      <dgm:t>
        <a:bodyPr/>
        <a:lstStyle/>
        <a:p>
          <a:endParaRPr lang="en-US"/>
        </a:p>
      </dgm:t>
    </dgm:pt>
    <dgm:pt modelId="{69F488BB-E69F-42C2-BEDF-4A7001DA2614}" type="sibTrans" cxnId="{8F654A31-2FEA-430E-B9F6-EB6DAC88727F}">
      <dgm:prSet/>
      <dgm:spPr/>
      <dgm:t>
        <a:bodyPr/>
        <a:lstStyle/>
        <a:p>
          <a:endParaRPr lang="en-US"/>
        </a:p>
      </dgm:t>
    </dgm:pt>
    <dgm:pt modelId="{351BEF5E-75FE-4BD1-BCA9-D5E2AF5494FA}" type="pres">
      <dgm:prSet presAssocID="{EC310F70-CEF5-4DE4-B2EE-343F2C8B6045}" presName="cycle" presStyleCnt="0">
        <dgm:presLayoutVars>
          <dgm:dir/>
          <dgm:resizeHandles val="exact"/>
        </dgm:presLayoutVars>
      </dgm:prSet>
      <dgm:spPr/>
    </dgm:pt>
    <dgm:pt modelId="{4F034FDF-D319-47D3-856C-B0A242F2B371}" type="pres">
      <dgm:prSet presAssocID="{2DF86A6B-B870-44D8-AE37-544C946F1563}" presName="node" presStyleLbl="node1" presStyleIdx="0" presStyleCnt="7">
        <dgm:presLayoutVars>
          <dgm:bulletEnabled val="1"/>
        </dgm:presLayoutVars>
      </dgm:prSet>
      <dgm:spPr>
        <a:xfrm>
          <a:off x="2116683" y="2915"/>
          <a:ext cx="978496" cy="636022"/>
        </a:xfrm>
        <a:prstGeom prst="roundRect">
          <a:avLst/>
        </a:prstGeom>
      </dgm:spPr>
    </dgm:pt>
    <dgm:pt modelId="{F4FE956A-8818-477B-9E2F-0B5CC66C87EC}" type="pres">
      <dgm:prSet presAssocID="{2DF86A6B-B870-44D8-AE37-544C946F1563}" presName="spNode" presStyleCnt="0"/>
      <dgm:spPr/>
    </dgm:pt>
    <dgm:pt modelId="{905DF618-B837-4BAF-A7F8-3FD1660F0B64}" type="pres">
      <dgm:prSet presAssocID="{91C8AD13-4B6E-4792-A4B7-B680EF6E7DC5}" presName="sibTrans" presStyleLbl="sibTrans1D1" presStyleIdx="0" presStyleCnt="7"/>
      <dgm:spPr/>
    </dgm:pt>
    <dgm:pt modelId="{54D46D9B-4C63-49D7-A696-1EB26F392EC7}" type="pres">
      <dgm:prSet presAssocID="{15D60178-8EC6-49D1-A76D-BA09BBC2919C}" presName="node" presStyleLbl="node1" presStyleIdx="1" presStyleCnt="7">
        <dgm:presLayoutVars>
          <dgm:bulletEnabled val="1"/>
        </dgm:presLayoutVars>
      </dgm:prSet>
      <dgm:spPr>
        <a:xfrm>
          <a:off x="3535289" y="686080"/>
          <a:ext cx="978496" cy="636022"/>
        </a:xfrm>
        <a:prstGeom prst="roundRect">
          <a:avLst/>
        </a:prstGeom>
      </dgm:spPr>
    </dgm:pt>
    <dgm:pt modelId="{11711302-328E-44B0-BDC1-E035A33BF070}" type="pres">
      <dgm:prSet presAssocID="{15D60178-8EC6-49D1-A76D-BA09BBC2919C}" presName="spNode" presStyleCnt="0"/>
      <dgm:spPr/>
    </dgm:pt>
    <dgm:pt modelId="{F4A3CBAB-46B1-43D8-9FF5-DDB13618CE13}" type="pres">
      <dgm:prSet presAssocID="{D42BFA9A-DE4F-447A-8CA3-67F6D56FE3A4}" presName="sibTrans" presStyleLbl="sibTrans1D1" presStyleIdx="1" presStyleCnt="7"/>
      <dgm:spPr/>
    </dgm:pt>
    <dgm:pt modelId="{70833B51-431A-4224-B8AA-16320B061E23}" type="pres">
      <dgm:prSet presAssocID="{0C9A30A0-6966-46D1-9E71-3DB362EF4179}" presName="node" presStyleLbl="node1" presStyleIdx="2" presStyleCnt="7">
        <dgm:presLayoutVars>
          <dgm:bulletEnabled val="1"/>
        </dgm:presLayoutVars>
      </dgm:prSet>
      <dgm:spPr>
        <a:xfrm>
          <a:off x="3885656" y="2221138"/>
          <a:ext cx="978496" cy="636022"/>
        </a:xfrm>
        <a:prstGeom prst="roundRect">
          <a:avLst/>
        </a:prstGeom>
      </dgm:spPr>
    </dgm:pt>
    <dgm:pt modelId="{77E4609C-E1CB-4032-BEB7-5E48D5ABE3FE}" type="pres">
      <dgm:prSet presAssocID="{0C9A30A0-6966-46D1-9E71-3DB362EF4179}" presName="spNode" presStyleCnt="0"/>
      <dgm:spPr/>
    </dgm:pt>
    <dgm:pt modelId="{C6904FFB-4865-497F-8F77-B8BA5A80FF71}" type="pres">
      <dgm:prSet presAssocID="{69F488BB-E69F-42C2-BEDF-4A7001DA2614}" presName="sibTrans" presStyleLbl="sibTrans1D1" presStyleIdx="2" presStyleCnt="7"/>
      <dgm:spPr/>
    </dgm:pt>
    <dgm:pt modelId="{AA9108C4-4C97-476C-8222-55A09D3FB9B0}" type="pres">
      <dgm:prSet presAssocID="{8270ECDD-AE93-4092-9E6C-D674DFCE8C06}" presName="node" presStyleLbl="node1" presStyleIdx="3" presStyleCnt="7">
        <dgm:presLayoutVars>
          <dgm:bulletEnabled val="1"/>
        </dgm:presLayoutVars>
      </dgm:prSet>
      <dgm:spPr>
        <a:xfrm>
          <a:off x="2903950" y="3452159"/>
          <a:ext cx="978496" cy="636022"/>
        </a:xfrm>
        <a:prstGeom prst="roundRect">
          <a:avLst/>
        </a:prstGeom>
      </dgm:spPr>
    </dgm:pt>
    <dgm:pt modelId="{9C645C34-A9F8-4BFC-948C-1F334C186305}" type="pres">
      <dgm:prSet presAssocID="{8270ECDD-AE93-4092-9E6C-D674DFCE8C06}" presName="spNode" presStyleCnt="0"/>
      <dgm:spPr/>
    </dgm:pt>
    <dgm:pt modelId="{F12B56E0-7B03-4CC3-9DA2-42A1803D3CD9}" type="pres">
      <dgm:prSet presAssocID="{EABCBF13-FD91-444E-9800-2D7CF47BFCB2}" presName="sibTrans" presStyleLbl="sibTrans1D1" presStyleIdx="3" presStyleCnt="7"/>
      <dgm:spPr/>
    </dgm:pt>
    <dgm:pt modelId="{74290782-CC3B-4381-9D83-DB61889B236C}" type="pres">
      <dgm:prSet presAssocID="{9BABAFA2-F0B1-4B88-A441-EB734643AA0B}" presName="node" presStyleLbl="node1" presStyleIdx="4" presStyleCnt="7">
        <dgm:presLayoutVars>
          <dgm:bulletEnabled val="1"/>
        </dgm:presLayoutVars>
      </dgm:prSet>
      <dgm:spPr>
        <a:xfrm>
          <a:off x="1329415" y="3452159"/>
          <a:ext cx="978496" cy="636022"/>
        </a:xfrm>
        <a:prstGeom prst="roundRect">
          <a:avLst/>
        </a:prstGeom>
      </dgm:spPr>
    </dgm:pt>
    <dgm:pt modelId="{AD47F52C-98C5-40A2-9672-D664537B1E4E}" type="pres">
      <dgm:prSet presAssocID="{9BABAFA2-F0B1-4B88-A441-EB734643AA0B}" presName="spNode" presStyleCnt="0"/>
      <dgm:spPr/>
    </dgm:pt>
    <dgm:pt modelId="{7E0800FE-517A-4E40-98EF-46C93F14719B}" type="pres">
      <dgm:prSet presAssocID="{EFFDE8B0-F474-4152-81A0-DF93FE74A0AC}" presName="sibTrans" presStyleLbl="sibTrans1D1" presStyleIdx="4" presStyleCnt="7"/>
      <dgm:spPr/>
    </dgm:pt>
    <dgm:pt modelId="{7EF5E2E3-DCAE-4DBC-9908-EA15F88C8CFB}" type="pres">
      <dgm:prSet presAssocID="{042DF3CE-D729-454F-9DF2-50EB8BFB1DCF}" presName="node" presStyleLbl="node1" presStyleIdx="5" presStyleCnt="7">
        <dgm:presLayoutVars>
          <dgm:bulletEnabled val="1"/>
        </dgm:presLayoutVars>
      </dgm:prSet>
      <dgm:spPr>
        <a:xfrm>
          <a:off x="347709" y="2221138"/>
          <a:ext cx="978496" cy="636022"/>
        </a:xfrm>
        <a:prstGeom prst="roundRect">
          <a:avLst/>
        </a:prstGeom>
      </dgm:spPr>
    </dgm:pt>
    <dgm:pt modelId="{C8235810-3652-471A-85AC-85498017E660}" type="pres">
      <dgm:prSet presAssocID="{042DF3CE-D729-454F-9DF2-50EB8BFB1DCF}" presName="spNode" presStyleCnt="0"/>
      <dgm:spPr/>
    </dgm:pt>
    <dgm:pt modelId="{65785933-EEA1-44A3-919B-FF21821747BA}" type="pres">
      <dgm:prSet presAssocID="{A0AE9707-E4A8-40BE-A01D-58AA0694A821}" presName="sibTrans" presStyleLbl="sibTrans1D1" presStyleIdx="5" presStyleCnt="7"/>
      <dgm:spPr/>
    </dgm:pt>
    <dgm:pt modelId="{B874E9D2-2871-4ED6-9F14-ABA66D542062}" type="pres">
      <dgm:prSet presAssocID="{E3F58892-F839-4DE3-8622-91783AE10923}" presName="node" presStyleLbl="node1" presStyleIdx="6" presStyleCnt="7">
        <dgm:presLayoutVars>
          <dgm:bulletEnabled val="1"/>
        </dgm:presLayoutVars>
      </dgm:prSet>
      <dgm:spPr>
        <a:xfrm>
          <a:off x="698076" y="686080"/>
          <a:ext cx="978496" cy="636022"/>
        </a:xfrm>
        <a:prstGeom prst="roundRect">
          <a:avLst/>
        </a:prstGeom>
      </dgm:spPr>
    </dgm:pt>
    <dgm:pt modelId="{1FB79C9D-FFED-46E5-8CCF-912FF71A4E92}" type="pres">
      <dgm:prSet presAssocID="{E3F58892-F839-4DE3-8622-91783AE10923}" presName="spNode" presStyleCnt="0"/>
      <dgm:spPr/>
    </dgm:pt>
    <dgm:pt modelId="{5AEB8955-1B49-432F-A536-43AFBF279776}" type="pres">
      <dgm:prSet presAssocID="{0EA0F293-E8B1-42B0-A5AE-CF13A56894C9}" presName="sibTrans" presStyleLbl="sibTrans1D1" presStyleIdx="6" presStyleCnt="7"/>
      <dgm:spPr/>
    </dgm:pt>
  </dgm:ptLst>
  <dgm:cxnLst>
    <dgm:cxn modelId="{3E0B2C01-84D2-4165-848E-B9F36B4E8E02}" type="presOf" srcId="{A0AE9707-E4A8-40BE-A01D-58AA0694A821}" destId="{65785933-EEA1-44A3-919B-FF21821747BA}" srcOrd="0" destOrd="0" presId="urn:microsoft.com/office/officeart/2005/8/layout/cycle5"/>
    <dgm:cxn modelId="{8E6BF302-AE3C-45C7-8825-2A448D327CF5}" srcId="{EC310F70-CEF5-4DE4-B2EE-343F2C8B6045}" destId="{9BABAFA2-F0B1-4B88-A441-EB734643AA0B}" srcOrd="4" destOrd="0" parTransId="{C066D775-4691-47FD-9535-27803E47FC02}" sibTransId="{EFFDE8B0-F474-4152-81A0-DF93FE74A0AC}"/>
    <dgm:cxn modelId="{8218CE0B-B77A-4E22-BFE3-7F51FE022134}" type="presOf" srcId="{EC310F70-CEF5-4DE4-B2EE-343F2C8B6045}" destId="{351BEF5E-75FE-4BD1-BCA9-D5E2AF5494FA}" srcOrd="0" destOrd="0" presId="urn:microsoft.com/office/officeart/2005/8/layout/cycle5"/>
    <dgm:cxn modelId="{82D1B818-B505-4BAC-8F48-FDB7BDB31827}" type="presOf" srcId="{9BABAFA2-F0B1-4B88-A441-EB734643AA0B}" destId="{74290782-CC3B-4381-9D83-DB61889B236C}" srcOrd="0" destOrd="0" presId="urn:microsoft.com/office/officeart/2005/8/layout/cycle5"/>
    <dgm:cxn modelId="{7222821A-FADD-4BE4-A57B-88C94D9E217E}" type="presOf" srcId="{91C8AD13-4B6E-4792-A4B7-B680EF6E7DC5}" destId="{905DF618-B837-4BAF-A7F8-3FD1660F0B64}" srcOrd="0" destOrd="0" presId="urn:microsoft.com/office/officeart/2005/8/layout/cycle5"/>
    <dgm:cxn modelId="{8178EC29-A000-40FC-825F-1C9AE32BC08C}" srcId="{EC310F70-CEF5-4DE4-B2EE-343F2C8B6045}" destId="{2DF86A6B-B870-44D8-AE37-544C946F1563}" srcOrd="0" destOrd="0" parTransId="{0FC80CBA-93B5-4D33-A50A-A65BB5162B60}" sibTransId="{91C8AD13-4B6E-4792-A4B7-B680EF6E7DC5}"/>
    <dgm:cxn modelId="{CED4C42C-0605-4D24-94C2-37CF57273A5C}" srcId="{EC310F70-CEF5-4DE4-B2EE-343F2C8B6045}" destId="{042DF3CE-D729-454F-9DF2-50EB8BFB1DCF}" srcOrd="5" destOrd="0" parTransId="{00688D3E-AA67-4333-89DD-FD644D65F994}" sibTransId="{A0AE9707-E4A8-40BE-A01D-58AA0694A821}"/>
    <dgm:cxn modelId="{8F654A31-2FEA-430E-B9F6-EB6DAC88727F}" srcId="{EC310F70-CEF5-4DE4-B2EE-343F2C8B6045}" destId="{0C9A30A0-6966-46D1-9E71-3DB362EF4179}" srcOrd="2" destOrd="0" parTransId="{7E8740F0-44CB-4C23-8814-D1D22224A4BC}" sibTransId="{69F488BB-E69F-42C2-BEDF-4A7001DA2614}"/>
    <dgm:cxn modelId="{CBE27B3E-7339-4946-B5C9-73580CE00A90}" type="presOf" srcId="{E3F58892-F839-4DE3-8622-91783AE10923}" destId="{B874E9D2-2871-4ED6-9F14-ABA66D542062}" srcOrd="0" destOrd="0" presId="urn:microsoft.com/office/officeart/2005/8/layout/cycle5"/>
    <dgm:cxn modelId="{FE9EFA60-BCCA-4F2E-AF01-9914F7B29D13}" srcId="{EC310F70-CEF5-4DE4-B2EE-343F2C8B6045}" destId="{8270ECDD-AE93-4092-9E6C-D674DFCE8C06}" srcOrd="3" destOrd="0" parTransId="{5D4645D4-4A14-4D66-B0FA-14F4282B2CC5}" sibTransId="{EABCBF13-FD91-444E-9800-2D7CF47BFCB2}"/>
    <dgm:cxn modelId="{51651469-FD27-46E3-9B5B-38F17345268C}" type="presOf" srcId="{8270ECDD-AE93-4092-9E6C-D674DFCE8C06}" destId="{AA9108C4-4C97-476C-8222-55A09D3FB9B0}" srcOrd="0" destOrd="0" presId="urn:microsoft.com/office/officeart/2005/8/layout/cycle5"/>
    <dgm:cxn modelId="{E43E2B53-817D-4310-AD6E-2D534DD86D51}" srcId="{EC310F70-CEF5-4DE4-B2EE-343F2C8B6045}" destId="{E3F58892-F839-4DE3-8622-91783AE10923}" srcOrd="6" destOrd="0" parTransId="{3882E76C-AEAE-4DF1-8A4B-3FAB98740408}" sibTransId="{0EA0F293-E8B1-42B0-A5AE-CF13A56894C9}"/>
    <dgm:cxn modelId="{C222C454-1A8A-43CB-B484-54FEC4D234B5}" srcId="{EC310F70-CEF5-4DE4-B2EE-343F2C8B6045}" destId="{15D60178-8EC6-49D1-A76D-BA09BBC2919C}" srcOrd="1" destOrd="0" parTransId="{3452F0EA-1786-40D6-AB46-1B1A56BAACDF}" sibTransId="{D42BFA9A-DE4F-447A-8CA3-67F6D56FE3A4}"/>
    <dgm:cxn modelId="{760CEB54-2F9A-423C-80A2-7B07FF331E60}" type="presOf" srcId="{15D60178-8EC6-49D1-A76D-BA09BBC2919C}" destId="{54D46D9B-4C63-49D7-A696-1EB26F392EC7}" srcOrd="0" destOrd="0" presId="urn:microsoft.com/office/officeart/2005/8/layout/cycle5"/>
    <dgm:cxn modelId="{CAE31256-142F-42A6-A942-BF92C6BC2B7A}" type="presOf" srcId="{2DF86A6B-B870-44D8-AE37-544C946F1563}" destId="{4F034FDF-D319-47D3-856C-B0A242F2B371}" srcOrd="0" destOrd="0" presId="urn:microsoft.com/office/officeart/2005/8/layout/cycle5"/>
    <dgm:cxn modelId="{BC11E159-D763-4D9B-8C37-CB5DA1CDC182}" type="presOf" srcId="{D42BFA9A-DE4F-447A-8CA3-67F6D56FE3A4}" destId="{F4A3CBAB-46B1-43D8-9FF5-DDB13618CE13}" srcOrd="0" destOrd="0" presId="urn:microsoft.com/office/officeart/2005/8/layout/cycle5"/>
    <dgm:cxn modelId="{15F11BA4-B08F-433F-9A81-10C31A4CD1BF}" type="presOf" srcId="{0C9A30A0-6966-46D1-9E71-3DB362EF4179}" destId="{70833B51-431A-4224-B8AA-16320B061E23}" srcOrd="0" destOrd="0" presId="urn:microsoft.com/office/officeart/2005/8/layout/cycle5"/>
    <dgm:cxn modelId="{97F36EA6-13A1-455C-80A0-48701CC79D62}" type="presOf" srcId="{042DF3CE-D729-454F-9DF2-50EB8BFB1DCF}" destId="{7EF5E2E3-DCAE-4DBC-9908-EA15F88C8CFB}" srcOrd="0" destOrd="0" presId="urn:microsoft.com/office/officeart/2005/8/layout/cycle5"/>
    <dgm:cxn modelId="{C79A28A9-E4D5-4BAE-AF29-C56291980522}" type="presOf" srcId="{69F488BB-E69F-42C2-BEDF-4A7001DA2614}" destId="{C6904FFB-4865-497F-8F77-B8BA5A80FF71}" srcOrd="0" destOrd="0" presId="urn:microsoft.com/office/officeart/2005/8/layout/cycle5"/>
    <dgm:cxn modelId="{C8F177B9-3612-42F5-B1FB-E5E839E17825}" type="presOf" srcId="{EFFDE8B0-F474-4152-81A0-DF93FE74A0AC}" destId="{7E0800FE-517A-4E40-98EF-46C93F14719B}" srcOrd="0" destOrd="0" presId="urn:microsoft.com/office/officeart/2005/8/layout/cycle5"/>
    <dgm:cxn modelId="{F15C49C3-1AD9-4334-88DE-BAD9F297090F}" type="presOf" srcId="{EABCBF13-FD91-444E-9800-2D7CF47BFCB2}" destId="{F12B56E0-7B03-4CC3-9DA2-42A1803D3CD9}" srcOrd="0" destOrd="0" presId="urn:microsoft.com/office/officeart/2005/8/layout/cycle5"/>
    <dgm:cxn modelId="{207C9BCA-8241-4B01-9D38-53AB394DD9A5}" type="presOf" srcId="{0EA0F293-E8B1-42B0-A5AE-CF13A56894C9}" destId="{5AEB8955-1B49-432F-A536-43AFBF279776}" srcOrd="0" destOrd="0" presId="urn:microsoft.com/office/officeart/2005/8/layout/cycle5"/>
    <dgm:cxn modelId="{2D4600BA-7DA3-4972-84F2-D17DE3E57270}" type="presParOf" srcId="{351BEF5E-75FE-4BD1-BCA9-D5E2AF5494FA}" destId="{4F034FDF-D319-47D3-856C-B0A242F2B371}" srcOrd="0" destOrd="0" presId="urn:microsoft.com/office/officeart/2005/8/layout/cycle5"/>
    <dgm:cxn modelId="{FEFCB50C-8B93-4A95-8D5C-58DF565B2401}" type="presParOf" srcId="{351BEF5E-75FE-4BD1-BCA9-D5E2AF5494FA}" destId="{F4FE956A-8818-477B-9E2F-0B5CC66C87EC}" srcOrd="1" destOrd="0" presId="urn:microsoft.com/office/officeart/2005/8/layout/cycle5"/>
    <dgm:cxn modelId="{3BD1E2A8-8555-4A82-B447-FBFF64C6BC18}" type="presParOf" srcId="{351BEF5E-75FE-4BD1-BCA9-D5E2AF5494FA}" destId="{905DF618-B837-4BAF-A7F8-3FD1660F0B64}" srcOrd="2" destOrd="0" presId="urn:microsoft.com/office/officeart/2005/8/layout/cycle5"/>
    <dgm:cxn modelId="{CDE7C730-73B3-439E-B5C8-747D9A1EFC05}" type="presParOf" srcId="{351BEF5E-75FE-4BD1-BCA9-D5E2AF5494FA}" destId="{54D46D9B-4C63-49D7-A696-1EB26F392EC7}" srcOrd="3" destOrd="0" presId="urn:microsoft.com/office/officeart/2005/8/layout/cycle5"/>
    <dgm:cxn modelId="{96984BE1-E5A0-41A6-AFB9-BC9D5270D7F5}" type="presParOf" srcId="{351BEF5E-75FE-4BD1-BCA9-D5E2AF5494FA}" destId="{11711302-328E-44B0-BDC1-E035A33BF070}" srcOrd="4" destOrd="0" presId="urn:microsoft.com/office/officeart/2005/8/layout/cycle5"/>
    <dgm:cxn modelId="{3ED1F482-825C-4724-B7E2-CA292CF86BF3}" type="presParOf" srcId="{351BEF5E-75FE-4BD1-BCA9-D5E2AF5494FA}" destId="{F4A3CBAB-46B1-43D8-9FF5-DDB13618CE13}" srcOrd="5" destOrd="0" presId="urn:microsoft.com/office/officeart/2005/8/layout/cycle5"/>
    <dgm:cxn modelId="{47894D06-8CA6-4A2F-A4D8-FD696F946CCE}" type="presParOf" srcId="{351BEF5E-75FE-4BD1-BCA9-D5E2AF5494FA}" destId="{70833B51-431A-4224-B8AA-16320B061E23}" srcOrd="6" destOrd="0" presId="urn:microsoft.com/office/officeart/2005/8/layout/cycle5"/>
    <dgm:cxn modelId="{1561DBAD-B6B5-478D-8876-F8BC308C9EDF}" type="presParOf" srcId="{351BEF5E-75FE-4BD1-BCA9-D5E2AF5494FA}" destId="{77E4609C-E1CB-4032-BEB7-5E48D5ABE3FE}" srcOrd="7" destOrd="0" presId="urn:microsoft.com/office/officeart/2005/8/layout/cycle5"/>
    <dgm:cxn modelId="{18FB89C1-5427-4445-9941-BC0603996206}" type="presParOf" srcId="{351BEF5E-75FE-4BD1-BCA9-D5E2AF5494FA}" destId="{C6904FFB-4865-497F-8F77-B8BA5A80FF71}" srcOrd="8" destOrd="0" presId="urn:microsoft.com/office/officeart/2005/8/layout/cycle5"/>
    <dgm:cxn modelId="{B84E01AE-B6AA-45C6-8B52-2D2C0459F776}" type="presParOf" srcId="{351BEF5E-75FE-4BD1-BCA9-D5E2AF5494FA}" destId="{AA9108C4-4C97-476C-8222-55A09D3FB9B0}" srcOrd="9" destOrd="0" presId="urn:microsoft.com/office/officeart/2005/8/layout/cycle5"/>
    <dgm:cxn modelId="{C7909DBA-02E8-4D59-98DD-8BFE4D87375D}" type="presParOf" srcId="{351BEF5E-75FE-4BD1-BCA9-D5E2AF5494FA}" destId="{9C645C34-A9F8-4BFC-948C-1F334C186305}" srcOrd="10" destOrd="0" presId="urn:microsoft.com/office/officeart/2005/8/layout/cycle5"/>
    <dgm:cxn modelId="{C9C2501A-24C1-4DB9-989D-6B005E20D972}" type="presParOf" srcId="{351BEF5E-75FE-4BD1-BCA9-D5E2AF5494FA}" destId="{F12B56E0-7B03-4CC3-9DA2-42A1803D3CD9}" srcOrd="11" destOrd="0" presId="urn:microsoft.com/office/officeart/2005/8/layout/cycle5"/>
    <dgm:cxn modelId="{7C25BDA1-D567-4DBC-B8E8-BAA0238AB756}" type="presParOf" srcId="{351BEF5E-75FE-4BD1-BCA9-D5E2AF5494FA}" destId="{74290782-CC3B-4381-9D83-DB61889B236C}" srcOrd="12" destOrd="0" presId="urn:microsoft.com/office/officeart/2005/8/layout/cycle5"/>
    <dgm:cxn modelId="{8696193A-06E5-4158-9E35-4215C0BDEFC1}" type="presParOf" srcId="{351BEF5E-75FE-4BD1-BCA9-D5E2AF5494FA}" destId="{AD47F52C-98C5-40A2-9672-D664537B1E4E}" srcOrd="13" destOrd="0" presId="urn:microsoft.com/office/officeart/2005/8/layout/cycle5"/>
    <dgm:cxn modelId="{78DFCEEA-A6B8-4A2B-B0C3-29EC2D0F70A4}" type="presParOf" srcId="{351BEF5E-75FE-4BD1-BCA9-D5E2AF5494FA}" destId="{7E0800FE-517A-4E40-98EF-46C93F14719B}" srcOrd="14" destOrd="0" presId="urn:microsoft.com/office/officeart/2005/8/layout/cycle5"/>
    <dgm:cxn modelId="{557FB0DB-B548-4F25-AF1E-955DBC11370A}" type="presParOf" srcId="{351BEF5E-75FE-4BD1-BCA9-D5E2AF5494FA}" destId="{7EF5E2E3-DCAE-4DBC-9908-EA15F88C8CFB}" srcOrd="15" destOrd="0" presId="urn:microsoft.com/office/officeart/2005/8/layout/cycle5"/>
    <dgm:cxn modelId="{17758B48-291A-4ED5-A8EE-4B1B167E5A55}" type="presParOf" srcId="{351BEF5E-75FE-4BD1-BCA9-D5E2AF5494FA}" destId="{C8235810-3652-471A-85AC-85498017E660}" srcOrd="16" destOrd="0" presId="urn:microsoft.com/office/officeart/2005/8/layout/cycle5"/>
    <dgm:cxn modelId="{5584EE48-22D3-4C42-9F6C-B87A77F8A2E8}" type="presParOf" srcId="{351BEF5E-75FE-4BD1-BCA9-D5E2AF5494FA}" destId="{65785933-EEA1-44A3-919B-FF21821747BA}" srcOrd="17" destOrd="0" presId="urn:microsoft.com/office/officeart/2005/8/layout/cycle5"/>
    <dgm:cxn modelId="{5DBD7096-5B56-445F-A339-EF7AAC4915A4}" type="presParOf" srcId="{351BEF5E-75FE-4BD1-BCA9-D5E2AF5494FA}" destId="{B874E9D2-2871-4ED6-9F14-ABA66D542062}" srcOrd="18" destOrd="0" presId="urn:microsoft.com/office/officeart/2005/8/layout/cycle5"/>
    <dgm:cxn modelId="{BCDCD0E7-AF09-411C-A936-8D6A5E2F30B0}" type="presParOf" srcId="{351BEF5E-75FE-4BD1-BCA9-D5E2AF5494FA}" destId="{1FB79C9D-FFED-46E5-8CCF-912FF71A4E92}" srcOrd="19" destOrd="0" presId="urn:microsoft.com/office/officeart/2005/8/layout/cycle5"/>
    <dgm:cxn modelId="{BDC2558D-F88F-499C-A53C-3E459467131E}" type="presParOf" srcId="{351BEF5E-75FE-4BD1-BCA9-D5E2AF5494FA}" destId="{5AEB8955-1B49-432F-A536-43AFBF279776}"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34FDF-D319-47D3-856C-B0A242F2B371}">
      <dsp:nvSpPr>
        <dsp:cNvPr id="0" name=""/>
        <dsp:cNvSpPr/>
      </dsp:nvSpPr>
      <dsp:spPr>
        <a:xfrm>
          <a:off x="2116683" y="2915"/>
          <a:ext cx="978496" cy="636022"/>
        </a:xfrm>
        <a:prstGeom prst="roundRect">
          <a:avLst/>
        </a:prstGeom>
        <a:gradFill rotWithShape="0">
          <a:gsLst>
            <a:gs pos="0">
              <a:srgbClr val="000000">
                <a:hueOff val="0"/>
                <a:satOff val="0"/>
                <a:lumOff val="0"/>
                <a:alphaOff val="0"/>
                <a:shade val="51000"/>
                <a:satMod val="130000"/>
              </a:srgbClr>
            </a:gs>
            <a:gs pos="80000">
              <a:srgbClr val="000000">
                <a:hueOff val="0"/>
                <a:satOff val="0"/>
                <a:lumOff val="0"/>
                <a:alphaOff val="0"/>
                <a:shade val="93000"/>
                <a:satMod val="130000"/>
              </a:srgbClr>
            </a:gs>
            <a:gs pos="100000">
              <a:srgbClr val="00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i="1" kern="1200" dirty="0">
              <a:solidFill>
                <a:srgbClr val="FFFFFF"/>
              </a:solidFill>
              <a:latin typeface="Helvetica" panose="020B0604020202020204" pitchFamily="34" charset="0"/>
              <a:ea typeface="Helvetica Neue Light"/>
              <a:cs typeface="Helvetica" panose="020B0604020202020204" pitchFamily="34" charset="0"/>
            </a:rPr>
            <a:t>Quality objectives &amp; manual</a:t>
          </a:r>
        </a:p>
      </dsp:txBody>
      <dsp:txXfrm>
        <a:off x="2147731" y="33963"/>
        <a:ext cx="916400" cy="573926"/>
      </dsp:txXfrm>
    </dsp:sp>
    <dsp:sp modelId="{905DF618-B837-4BAF-A7F8-3FD1660F0B64}">
      <dsp:nvSpPr>
        <dsp:cNvPr id="0" name=""/>
        <dsp:cNvSpPr/>
      </dsp:nvSpPr>
      <dsp:spPr>
        <a:xfrm>
          <a:off x="791465" y="320927"/>
          <a:ext cx="3628932" cy="3628932"/>
        </a:xfrm>
        <a:custGeom>
          <a:avLst/>
          <a:gdLst/>
          <a:ahLst/>
          <a:cxnLst/>
          <a:rect l="0" t="0" r="0" b="0"/>
          <a:pathLst>
            <a:path>
              <a:moveTo>
                <a:pt x="2431693" y="108207"/>
              </a:moveTo>
              <a:arcTo wR="1814466" hR="1814466" stAng="17393235" swAng="771413"/>
            </a:path>
          </a:pathLst>
        </a:custGeom>
        <a:noFill/>
        <a:ln w="9525" cap="flat" cmpd="sng" algn="ctr">
          <a:solidFill>
            <a:schemeClr val="dk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4D46D9B-4C63-49D7-A696-1EB26F392EC7}">
      <dsp:nvSpPr>
        <dsp:cNvPr id="0" name=""/>
        <dsp:cNvSpPr/>
      </dsp:nvSpPr>
      <dsp:spPr>
        <a:xfrm>
          <a:off x="3535289" y="686080"/>
          <a:ext cx="978496" cy="636022"/>
        </a:xfrm>
        <a:prstGeom prst="roundRect">
          <a:avLst/>
        </a:prstGeom>
        <a:gradFill rotWithShape="0">
          <a:gsLst>
            <a:gs pos="0">
              <a:srgbClr val="000000">
                <a:hueOff val="0"/>
                <a:satOff val="0"/>
                <a:lumOff val="0"/>
                <a:alphaOff val="0"/>
                <a:shade val="51000"/>
                <a:satMod val="130000"/>
              </a:srgbClr>
            </a:gs>
            <a:gs pos="80000">
              <a:srgbClr val="000000">
                <a:hueOff val="0"/>
                <a:satOff val="0"/>
                <a:lumOff val="0"/>
                <a:alphaOff val="0"/>
                <a:shade val="93000"/>
                <a:satMod val="130000"/>
              </a:srgbClr>
            </a:gs>
            <a:gs pos="100000">
              <a:srgbClr val="00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i="1" kern="1200" dirty="0">
              <a:solidFill>
                <a:srgbClr val="FFFFFF"/>
              </a:solidFill>
              <a:latin typeface="Helvetica" panose="020B0604020202020204" pitchFamily="34" charset="0"/>
              <a:ea typeface="Helvetica Neue Light"/>
              <a:cs typeface="Helvetica" panose="020B0604020202020204" pitchFamily="34" charset="0"/>
            </a:rPr>
            <a:t>Organizational Structure &amp; responsibilities</a:t>
          </a:r>
        </a:p>
      </dsp:txBody>
      <dsp:txXfrm>
        <a:off x="3566337" y="717128"/>
        <a:ext cx="916400" cy="573926"/>
      </dsp:txXfrm>
    </dsp:sp>
    <dsp:sp modelId="{F4A3CBAB-46B1-43D8-9FF5-DDB13618CE13}">
      <dsp:nvSpPr>
        <dsp:cNvPr id="0" name=""/>
        <dsp:cNvSpPr/>
      </dsp:nvSpPr>
      <dsp:spPr>
        <a:xfrm>
          <a:off x="791465" y="320927"/>
          <a:ext cx="3628932" cy="3628932"/>
        </a:xfrm>
        <a:custGeom>
          <a:avLst/>
          <a:gdLst/>
          <a:ahLst/>
          <a:cxnLst/>
          <a:rect l="0" t="0" r="0" b="0"/>
          <a:pathLst>
            <a:path>
              <a:moveTo>
                <a:pt x="3510382" y="1169364"/>
              </a:moveTo>
              <a:arcTo wR="1814466" hR="1814466" stAng="20350435" swAng="1063853"/>
            </a:path>
          </a:pathLst>
        </a:custGeom>
        <a:noFill/>
        <a:ln w="9525" cap="flat" cmpd="sng" algn="ctr">
          <a:solidFill>
            <a:schemeClr val="dk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70833B51-431A-4224-B8AA-16320B061E23}">
      <dsp:nvSpPr>
        <dsp:cNvPr id="0" name=""/>
        <dsp:cNvSpPr/>
      </dsp:nvSpPr>
      <dsp:spPr>
        <a:xfrm>
          <a:off x="3885656" y="2221138"/>
          <a:ext cx="978496" cy="636022"/>
        </a:xfrm>
        <a:prstGeom prst="roundRect">
          <a:avLst/>
        </a:prstGeom>
        <a:gradFill rotWithShape="0">
          <a:gsLst>
            <a:gs pos="0">
              <a:srgbClr val="000000">
                <a:hueOff val="0"/>
                <a:satOff val="0"/>
                <a:lumOff val="0"/>
                <a:alphaOff val="0"/>
                <a:shade val="51000"/>
                <a:satMod val="130000"/>
              </a:srgbClr>
            </a:gs>
            <a:gs pos="80000">
              <a:srgbClr val="000000">
                <a:hueOff val="0"/>
                <a:satOff val="0"/>
                <a:lumOff val="0"/>
                <a:alphaOff val="0"/>
                <a:shade val="93000"/>
                <a:satMod val="130000"/>
              </a:srgbClr>
            </a:gs>
            <a:gs pos="100000">
              <a:srgbClr val="00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i="1" kern="1200" dirty="0">
              <a:solidFill>
                <a:srgbClr val="FFFFFF"/>
              </a:solidFill>
              <a:latin typeface="Helvetica" panose="020B0604020202020204" pitchFamily="34" charset="0"/>
              <a:ea typeface="Helvetica Neue Light"/>
              <a:cs typeface="Helvetica" panose="020B0604020202020204" pitchFamily="34" charset="0"/>
            </a:rPr>
            <a:t>Quality Assurance &amp; Control</a:t>
          </a:r>
        </a:p>
      </dsp:txBody>
      <dsp:txXfrm>
        <a:off x="3916704" y="2252186"/>
        <a:ext cx="916400" cy="573926"/>
      </dsp:txXfrm>
    </dsp:sp>
    <dsp:sp modelId="{C6904FFB-4865-497F-8F77-B8BA5A80FF71}">
      <dsp:nvSpPr>
        <dsp:cNvPr id="0" name=""/>
        <dsp:cNvSpPr/>
      </dsp:nvSpPr>
      <dsp:spPr>
        <a:xfrm>
          <a:off x="791465" y="320927"/>
          <a:ext cx="3628932" cy="3628932"/>
        </a:xfrm>
        <a:custGeom>
          <a:avLst/>
          <a:gdLst/>
          <a:ahLst/>
          <a:cxnLst/>
          <a:rect l="0" t="0" r="0" b="0"/>
          <a:pathLst>
            <a:path>
              <a:moveTo>
                <a:pt x="3416155" y="2667037"/>
              </a:moveTo>
              <a:arcTo wR="1814466" hR="1814466" stAng="1681570" swAng="834897"/>
            </a:path>
          </a:pathLst>
        </a:custGeom>
        <a:noFill/>
        <a:ln w="9525" cap="flat" cmpd="sng" algn="ctr">
          <a:solidFill>
            <a:schemeClr val="dk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A9108C4-4C97-476C-8222-55A09D3FB9B0}">
      <dsp:nvSpPr>
        <dsp:cNvPr id="0" name=""/>
        <dsp:cNvSpPr/>
      </dsp:nvSpPr>
      <dsp:spPr>
        <a:xfrm>
          <a:off x="2903950" y="3452159"/>
          <a:ext cx="978496" cy="636022"/>
        </a:xfrm>
        <a:prstGeom prst="roundRect">
          <a:avLst/>
        </a:prstGeom>
        <a:gradFill rotWithShape="0">
          <a:gsLst>
            <a:gs pos="0">
              <a:srgbClr val="000000">
                <a:hueOff val="0"/>
                <a:satOff val="0"/>
                <a:lumOff val="0"/>
                <a:alphaOff val="0"/>
                <a:shade val="51000"/>
                <a:satMod val="130000"/>
              </a:srgbClr>
            </a:gs>
            <a:gs pos="80000">
              <a:srgbClr val="000000">
                <a:hueOff val="0"/>
                <a:satOff val="0"/>
                <a:lumOff val="0"/>
                <a:alphaOff val="0"/>
                <a:shade val="93000"/>
                <a:satMod val="130000"/>
              </a:srgbClr>
            </a:gs>
            <a:gs pos="100000">
              <a:srgbClr val="00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i="1" kern="1200" dirty="0">
              <a:solidFill>
                <a:srgbClr val="FFFFFF"/>
              </a:solidFill>
              <a:latin typeface="Helvetica" panose="020B0604020202020204" pitchFamily="34" charset="0"/>
              <a:ea typeface="Helvetica Neue Light"/>
              <a:cs typeface="Helvetica" panose="020B0604020202020204" pitchFamily="34" charset="0"/>
            </a:rPr>
            <a:t>Data Management</a:t>
          </a:r>
        </a:p>
      </dsp:txBody>
      <dsp:txXfrm>
        <a:off x="2934998" y="3483207"/>
        <a:ext cx="916400" cy="573926"/>
      </dsp:txXfrm>
    </dsp:sp>
    <dsp:sp modelId="{F12B56E0-7B03-4CC3-9DA2-42A1803D3CD9}">
      <dsp:nvSpPr>
        <dsp:cNvPr id="0" name=""/>
        <dsp:cNvSpPr/>
      </dsp:nvSpPr>
      <dsp:spPr>
        <a:xfrm>
          <a:off x="791465" y="320927"/>
          <a:ext cx="3628932" cy="3628932"/>
        </a:xfrm>
        <a:custGeom>
          <a:avLst/>
          <a:gdLst/>
          <a:ahLst/>
          <a:cxnLst/>
          <a:rect l="0" t="0" r="0" b="0"/>
          <a:pathLst>
            <a:path>
              <a:moveTo>
                <a:pt x="1994338" y="3619994"/>
              </a:moveTo>
              <a:arcTo wR="1814466" hR="1814466" stAng="5058648" swAng="682704"/>
            </a:path>
          </a:pathLst>
        </a:custGeom>
        <a:noFill/>
        <a:ln w="9525" cap="flat" cmpd="sng" algn="ctr">
          <a:solidFill>
            <a:schemeClr val="dk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74290782-CC3B-4381-9D83-DB61889B236C}">
      <dsp:nvSpPr>
        <dsp:cNvPr id="0" name=""/>
        <dsp:cNvSpPr/>
      </dsp:nvSpPr>
      <dsp:spPr>
        <a:xfrm>
          <a:off x="1329415" y="3452159"/>
          <a:ext cx="978496" cy="636022"/>
        </a:xfrm>
        <a:prstGeom prst="roundRect">
          <a:avLst/>
        </a:prstGeom>
        <a:gradFill rotWithShape="0">
          <a:gsLst>
            <a:gs pos="0">
              <a:srgbClr val="000000">
                <a:hueOff val="0"/>
                <a:satOff val="0"/>
                <a:lumOff val="0"/>
                <a:alphaOff val="0"/>
                <a:shade val="51000"/>
                <a:satMod val="130000"/>
              </a:srgbClr>
            </a:gs>
            <a:gs pos="80000">
              <a:srgbClr val="000000">
                <a:hueOff val="0"/>
                <a:satOff val="0"/>
                <a:lumOff val="0"/>
                <a:alphaOff val="0"/>
                <a:shade val="93000"/>
                <a:satMod val="130000"/>
              </a:srgbClr>
            </a:gs>
            <a:gs pos="100000">
              <a:srgbClr val="00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i="1" kern="1200" dirty="0">
              <a:solidFill>
                <a:srgbClr val="FFFFFF"/>
              </a:solidFill>
              <a:latin typeface="Helvetica" panose="020B0604020202020204" pitchFamily="34" charset="0"/>
              <a:ea typeface="Helvetica Neue Light"/>
              <a:cs typeface="Helvetica" panose="020B0604020202020204" pitchFamily="34" charset="0"/>
            </a:rPr>
            <a:t>Processes</a:t>
          </a:r>
        </a:p>
      </dsp:txBody>
      <dsp:txXfrm>
        <a:off x="1360463" y="3483207"/>
        <a:ext cx="916400" cy="573926"/>
      </dsp:txXfrm>
    </dsp:sp>
    <dsp:sp modelId="{7E0800FE-517A-4E40-98EF-46C93F14719B}">
      <dsp:nvSpPr>
        <dsp:cNvPr id="0" name=""/>
        <dsp:cNvSpPr/>
      </dsp:nvSpPr>
      <dsp:spPr>
        <a:xfrm>
          <a:off x="791465" y="320927"/>
          <a:ext cx="3628932" cy="3628932"/>
        </a:xfrm>
        <a:custGeom>
          <a:avLst/>
          <a:gdLst/>
          <a:ahLst/>
          <a:cxnLst/>
          <a:rect l="0" t="0" r="0" b="0"/>
          <a:pathLst>
            <a:path>
              <a:moveTo>
                <a:pt x="464808" y="3027194"/>
              </a:moveTo>
              <a:arcTo wR="1814466" hR="1814466" stAng="8283533" swAng="834897"/>
            </a:path>
          </a:pathLst>
        </a:custGeom>
        <a:noFill/>
        <a:ln w="9525" cap="flat" cmpd="sng" algn="ctr">
          <a:solidFill>
            <a:schemeClr val="dk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7EF5E2E3-DCAE-4DBC-9908-EA15F88C8CFB}">
      <dsp:nvSpPr>
        <dsp:cNvPr id="0" name=""/>
        <dsp:cNvSpPr/>
      </dsp:nvSpPr>
      <dsp:spPr>
        <a:xfrm>
          <a:off x="347709" y="2221138"/>
          <a:ext cx="978496" cy="636022"/>
        </a:xfrm>
        <a:prstGeom prst="roundRect">
          <a:avLst/>
        </a:prstGeom>
        <a:gradFill rotWithShape="0">
          <a:gsLst>
            <a:gs pos="0">
              <a:srgbClr val="000000">
                <a:hueOff val="0"/>
                <a:satOff val="0"/>
                <a:lumOff val="0"/>
                <a:alphaOff val="0"/>
                <a:shade val="51000"/>
                <a:satMod val="130000"/>
              </a:srgbClr>
            </a:gs>
            <a:gs pos="80000">
              <a:srgbClr val="000000">
                <a:hueOff val="0"/>
                <a:satOff val="0"/>
                <a:lumOff val="0"/>
                <a:alphaOff val="0"/>
                <a:shade val="93000"/>
                <a:satMod val="130000"/>
              </a:srgbClr>
            </a:gs>
            <a:gs pos="100000">
              <a:srgbClr val="00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i="1" kern="1200" dirty="0">
              <a:solidFill>
                <a:srgbClr val="FFFFFF"/>
              </a:solidFill>
              <a:latin typeface="Helvetica" panose="020B0604020202020204" pitchFamily="34" charset="0"/>
              <a:ea typeface="Helvetica Neue Light"/>
              <a:cs typeface="Helvetica" panose="020B0604020202020204" pitchFamily="34" charset="0"/>
            </a:rPr>
            <a:t>Improvements and Corrective Actions</a:t>
          </a:r>
        </a:p>
      </dsp:txBody>
      <dsp:txXfrm>
        <a:off x="378757" y="2252186"/>
        <a:ext cx="916400" cy="573926"/>
      </dsp:txXfrm>
    </dsp:sp>
    <dsp:sp modelId="{65785933-EEA1-44A3-919B-FF21821747BA}">
      <dsp:nvSpPr>
        <dsp:cNvPr id="0" name=""/>
        <dsp:cNvSpPr/>
      </dsp:nvSpPr>
      <dsp:spPr>
        <a:xfrm>
          <a:off x="791465" y="320927"/>
          <a:ext cx="3628932" cy="3628932"/>
        </a:xfrm>
        <a:custGeom>
          <a:avLst/>
          <a:gdLst/>
          <a:ahLst/>
          <a:cxnLst/>
          <a:rect l="0" t="0" r="0" b="0"/>
          <a:pathLst>
            <a:path>
              <a:moveTo>
                <a:pt x="2646" y="1716493"/>
              </a:moveTo>
              <a:arcTo wR="1814466" hR="1814466" stAng="10985712" swAng="1063853"/>
            </a:path>
          </a:pathLst>
        </a:custGeom>
        <a:noFill/>
        <a:ln w="9525" cap="flat" cmpd="sng" algn="ctr">
          <a:solidFill>
            <a:schemeClr val="dk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874E9D2-2871-4ED6-9F14-ABA66D542062}">
      <dsp:nvSpPr>
        <dsp:cNvPr id="0" name=""/>
        <dsp:cNvSpPr/>
      </dsp:nvSpPr>
      <dsp:spPr>
        <a:xfrm>
          <a:off x="698076" y="686080"/>
          <a:ext cx="978496" cy="636022"/>
        </a:xfrm>
        <a:prstGeom prst="roundRect">
          <a:avLst/>
        </a:prstGeom>
        <a:gradFill rotWithShape="0">
          <a:gsLst>
            <a:gs pos="0">
              <a:srgbClr val="000000">
                <a:hueOff val="0"/>
                <a:satOff val="0"/>
                <a:lumOff val="0"/>
                <a:alphaOff val="0"/>
                <a:shade val="51000"/>
                <a:satMod val="130000"/>
              </a:srgbClr>
            </a:gs>
            <a:gs pos="80000">
              <a:srgbClr val="000000">
                <a:hueOff val="0"/>
                <a:satOff val="0"/>
                <a:lumOff val="0"/>
                <a:alphaOff val="0"/>
                <a:shade val="93000"/>
                <a:satMod val="130000"/>
              </a:srgbClr>
            </a:gs>
            <a:gs pos="100000">
              <a:srgbClr val="00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i="1" kern="1200" dirty="0">
              <a:solidFill>
                <a:srgbClr val="FFFFFF"/>
              </a:solidFill>
              <a:latin typeface="Helvetica" panose="020B0604020202020204" pitchFamily="34" charset="0"/>
              <a:ea typeface="Helvetica Neue Light"/>
              <a:cs typeface="Helvetica" panose="020B0604020202020204" pitchFamily="34" charset="0"/>
            </a:rPr>
            <a:t>Document Control</a:t>
          </a:r>
        </a:p>
      </dsp:txBody>
      <dsp:txXfrm>
        <a:off x="729124" y="717128"/>
        <a:ext cx="916400" cy="573926"/>
      </dsp:txXfrm>
    </dsp:sp>
    <dsp:sp modelId="{5AEB8955-1B49-432F-A536-43AFBF279776}">
      <dsp:nvSpPr>
        <dsp:cNvPr id="0" name=""/>
        <dsp:cNvSpPr/>
      </dsp:nvSpPr>
      <dsp:spPr>
        <a:xfrm>
          <a:off x="791465" y="320927"/>
          <a:ext cx="3628932" cy="3628932"/>
        </a:xfrm>
        <a:custGeom>
          <a:avLst/>
          <a:gdLst/>
          <a:ahLst/>
          <a:cxnLst/>
          <a:rect l="0" t="0" r="0" b="0"/>
          <a:pathLst>
            <a:path>
              <a:moveTo>
                <a:pt x="833042" y="288328"/>
              </a:moveTo>
              <a:arcTo wR="1814466" hR="1814466" stAng="14235351" swAng="771413"/>
            </a:path>
          </a:pathLst>
        </a:custGeom>
        <a:noFill/>
        <a:ln w="9525" cap="flat" cmpd="sng" algn="ctr">
          <a:solidFill>
            <a:schemeClr val="dk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5FA93B-E7DF-431A-BFCB-A1187B8BC289}"/>
              </a:ext>
            </a:extLst>
          </p:cNvPr>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a:extLst>
              <a:ext uri="{FF2B5EF4-FFF2-40B4-BE49-F238E27FC236}">
                <a16:creationId xmlns:a16="http://schemas.microsoft.com/office/drawing/2014/main" id="{53C75805-2AA8-4D48-AB71-659AC3A3D610}"/>
              </a:ext>
            </a:extLst>
          </p:cNvPr>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4AC639F0-65BE-4C9D-9E37-80BEDBAC4AEF}" type="datetimeFigureOut">
              <a:rPr lang="en-US" smtClean="0"/>
              <a:t>4/20/2022</a:t>
            </a:fld>
            <a:endParaRPr lang="en-US" dirty="0"/>
          </a:p>
        </p:txBody>
      </p:sp>
      <p:sp>
        <p:nvSpPr>
          <p:cNvPr id="4" name="Footer Placeholder 3">
            <a:extLst>
              <a:ext uri="{FF2B5EF4-FFF2-40B4-BE49-F238E27FC236}">
                <a16:creationId xmlns:a16="http://schemas.microsoft.com/office/drawing/2014/main" id="{25E87DB0-E19E-4397-AA8B-763DB908C32A}"/>
              </a:ext>
            </a:extLst>
          </p:cNvPr>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B612166-F05A-43C2-BD31-3C7547987885}"/>
              </a:ext>
            </a:extLst>
          </p:cNvPr>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07D43B4F-B174-423C-90D4-2F8C70B702BD}" type="slidenum">
              <a:rPr lang="en-US" smtClean="0"/>
              <a:t>‹#›</a:t>
            </a:fld>
            <a:endParaRPr lang="en-US" dirty="0"/>
          </a:p>
        </p:txBody>
      </p:sp>
    </p:spTree>
    <p:extLst>
      <p:ext uri="{BB962C8B-B14F-4D97-AF65-F5344CB8AC3E}">
        <p14:creationId xmlns:p14="http://schemas.microsoft.com/office/powerpoint/2010/main" val="2610865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p:cNvSpPr>
          <p:nvPr>
            <p:ph type="sldImg" idx="2"/>
          </p:nvPr>
        </p:nvSpPr>
        <p:spPr bwMode="auto">
          <a:xfrm>
            <a:off x="1181100" y="696913"/>
            <a:ext cx="4648200" cy="3486150"/>
          </a:xfrm>
          <a:prstGeom prst="rect">
            <a:avLst/>
          </a:prstGeom>
          <a:noFill/>
          <a:ln w="12700" cap="rnd">
            <a:noFill/>
            <a:round/>
            <a:headEnd/>
            <a:tailEnd/>
          </a:ln>
        </p:spPr>
      </p:sp>
      <p:sp>
        <p:nvSpPr>
          <p:cNvPr id="6146" name="Rectangle 2"/>
          <p:cNvSpPr>
            <a:spLocks noGrp="1"/>
          </p:cNvSpPr>
          <p:nvPr>
            <p:ph type="body" sz="quarter" idx="3"/>
          </p:nvPr>
        </p:nvSpPr>
        <p:spPr bwMode="auto">
          <a:xfrm>
            <a:off x="934721" y="4415791"/>
            <a:ext cx="5140960" cy="4183380"/>
          </a:xfrm>
          <a:prstGeom prst="rect">
            <a:avLst/>
          </a:prstGeom>
          <a:noFill/>
          <a:ln w="12700" cap="rnd" cmpd="sng">
            <a:noFill/>
            <a:prstDash val="solid"/>
            <a:round/>
            <a:headEnd type="none" w="med" len="med"/>
            <a:tailEnd type="none" w="med" len="med"/>
          </a:ln>
          <a:effectLst/>
        </p:spPr>
        <p:txBody>
          <a:bodyPr vert="horz" wrap="square" lIns="93153" tIns="46578" rIns="93153" bIns="46578" numCol="1" anchor="t" anchorCtr="0" compatLnSpc="1">
            <a:prstTxWarp prst="textNoShape">
              <a:avLst/>
            </a:prstTxWarp>
          </a:bodyPr>
          <a:lstStyle/>
          <a:p>
            <a:pPr lvl="0"/>
            <a:r>
              <a:rPr lang="en-US" noProof="0">
                <a:sym typeface="Noteworthy Bold" charset="0"/>
              </a:rPr>
              <a:t>Click to edit Master text styles</a:t>
            </a:r>
          </a:p>
          <a:p>
            <a:pPr lvl="1"/>
            <a:r>
              <a:rPr lang="en-US" noProof="0">
                <a:sym typeface="Noteworthy Bold" charset="0"/>
              </a:rPr>
              <a:t>Second level</a:t>
            </a:r>
          </a:p>
          <a:p>
            <a:pPr lvl="2"/>
            <a:r>
              <a:rPr lang="en-US" noProof="0">
                <a:sym typeface="Noteworthy Bold" charset="0"/>
              </a:rPr>
              <a:t>Third level</a:t>
            </a:r>
          </a:p>
          <a:p>
            <a:pPr lvl="3"/>
            <a:r>
              <a:rPr lang="en-US" noProof="0">
                <a:sym typeface="Noteworthy Bold" charset="0"/>
              </a:rPr>
              <a:t>Fourth level</a:t>
            </a:r>
          </a:p>
          <a:p>
            <a:pPr lvl="4"/>
            <a:r>
              <a:rPr lang="en-US" noProof="0">
                <a:sym typeface="Noteworthy Bold" charset="0"/>
              </a:rPr>
              <a:t>Fifth level</a:t>
            </a:r>
          </a:p>
        </p:txBody>
      </p:sp>
    </p:spTree>
  </p:cSld>
  <p:clrMap bg1="lt1" tx1="dk1" bg2="lt2" tx2="dk2" accent1="accent1" accent2="accent2" accent3="accent3" accent4="accent4" accent5="accent5" accent6="accent6" hlink="hlink" folHlink="folHlink"/>
  <p:notesStyle>
    <a:lvl1pPr algn="l" defTabSz="321404" rtl="0" eaLnBrk="0" fontAlgn="base" hangingPunct="0">
      <a:lnSpc>
        <a:spcPts val="2461"/>
      </a:lnSpc>
      <a:spcBef>
        <a:spcPct val="0"/>
      </a:spcBef>
      <a:spcAft>
        <a:spcPct val="0"/>
      </a:spcAft>
      <a:defRPr sz="1700" kern="1200">
        <a:solidFill>
          <a:srgbClr val="572E2D"/>
        </a:solidFill>
        <a:latin typeface="Noteworthy Bold" charset="0"/>
        <a:ea typeface="Noteworthy Bold" charset="0"/>
        <a:cs typeface="Noteworthy Bold" charset="0"/>
        <a:sym typeface="Noteworthy Bold" charset="0"/>
      </a:defRPr>
    </a:lvl1pPr>
    <a:lvl2pPr marL="241052" algn="l" defTabSz="321404" rtl="0" eaLnBrk="0" fontAlgn="base" hangingPunct="0">
      <a:lnSpc>
        <a:spcPts val="2461"/>
      </a:lnSpc>
      <a:spcBef>
        <a:spcPct val="0"/>
      </a:spcBef>
      <a:spcAft>
        <a:spcPct val="0"/>
      </a:spcAft>
      <a:defRPr sz="1700" kern="1200">
        <a:solidFill>
          <a:srgbClr val="572E2D"/>
        </a:solidFill>
        <a:latin typeface="Noteworthy Bold" charset="0"/>
        <a:ea typeface="Noteworthy Bold" charset="0"/>
        <a:cs typeface="Noteworthy Bold" charset="0"/>
        <a:sym typeface="Noteworthy Bold" charset="0"/>
      </a:defRPr>
    </a:lvl2pPr>
    <a:lvl3pPr marL="482107" algn="l" defTabSz="321404" rtl="0" eaLnBrk="0" fontAlgn="base" hangingPunct="0">
      <a:lnSpc>
        <a:spcPts val="2461"/>
      </a:lnSpc>
      <a:spcBef>
        <a:spcPct val="0"/>
      </a:spcBef>
      <a:spcAft>
        <a:spcPct val="0"/>
      </a:spcAft>
      <a:defRPr sz="1700" kern="1200">
        <a:solidFill>
          <a:srgbClr val="572E2D"/>
        </a:solidFill>
        <a:latin typeface="Noteworthy Bold" charset="0"/>
        <a:ea typeface="Noteworthy Bold" charset="0"/>
        <a:cs typeface="Noteworthy Bold" charset="0"/>
        <a:sym typeface="Noteworthy Bold" charset="0"/>
      </a:defRPr>
    </a:lvl3pPr>
    <a:lvl4pPr marL="723158" algn="l" defTabSz="321404" rtl="0" eaLnBrk="0" fontAlgn="base" hangingPunct="0">
      <a:lnSpc>
        <a:spcPts val="2461"/>
      </a:lnSpc>
      <a:spcBef>
        <a:spcPct val="0"/>
      </a:spcBef>
      <a:spcAft>
        <a:spcPct val="0"/>
      </a:spcAft>
      <a:defRPr sz="1700" kern="1200">
        <a:solidFill>
          <a:srgbClr val="572E2D"/>
        </a:solidFill>
        <a:latin typeface="Noteworthy Bold" charset="0"/>
        <a:ea typeface="Noteworthy Bold" charset="0"/>
        <a:cs typeface="Noteworthy Bold" charset="0"/>
        <a:sym typeface="Noteworthy Bold" charset="0"/>
      </a:defRPr>
    </a:lvl4pPr>
    <a:lvl5pPr marL="964211" algn="l" defTabSz="321404" rtl="0" eaLnBrk="0" fontAlgn="base" hangingPunct="0">
      <a:lnSpc>
        <a:spcPts val="2461"/>
      </a:lnSpc>
      <a:spcBef>
        <a:spcPct val="0"/>
      </a:spcBef>
      <a:spcAft>
        <a:spcPct val="0"/>
      </a:spcAft>
      <a:defRPr sz="1700" kern="1200">
        <a:solidFill>
          <a:srgbClr val="572E2D"/>
        </a:solidFill>
        <a:latin typeface="Noteworthy Bold" charset="0"/>
        <a:ea typeface="Noteworthy Bold" charset="0"/>
        <a:cs typeface="Noteworthy Bold" charset="0"/>
        <a:sym typeface="Noteworthy Bold" charset="0"/>
      </a:defRPr>
    </a:lvl5pPr>
    <a:lvl6pPr marL="1607018" algn="l" defTabSz="642808" rtl="0" eaLnBrk="1" latinLnBrk="0" hangingPunct="1">
      <a:defRPr sz="800" kern="1200">
        <a:solidFill>
          <a:schemeClr val="tx1"/>
        </a:solidFill>
        <a:latin typeface="+mn-lt"/>
        <a:ea typeface="+mn-ea"/>
        <a:cs typeface="+mn-cs"/>
      </a:defRPr>
    </a:lvl6pPr>
    <a:lvl7pPr marL="1928423" algn="l" defTabSz="642808" rtl="0" eaLnBrk="1" latinLnBrk="0" hangingPunct="1">
      <a:defRPr sz="800" kern="1200">
        <a:solidFill>
          <a:schemeClr val="tx1"/>
        </a:solidFill>
        <a:latin typeface="+mn-lt"/>
        <a:ea typeface="+mn-ea"/>
        <a:cs typeface="+mn-cs"/>
      </a:defRPr>
    </a:lvl7pPr>
    <a:lvl8pPr marL="2249826" algn="l" defTabSz="642808" rtl="0" eaLnBrk="1" latinLnBrk="0" hangingPunct="1">
      <a:defRPr sz="800" kern="1200">
        <a:solidFill>
          <a:schemeClr val="tx1"/>
        </a:solidFill>
        <a:latin typeface="+mn-lt"/>
        <a:ea typeface="+mn-ea"/>
        <a:cs typeface="+mn-cs"/>
      </a:defRPr>
    </a:lvl8pPr>
    <a:lvl9pPr marL="2571230" algn="l" defTabSz="642808"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harmapt.nsilabsolutions.com/dlSelectStudyView.do"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harmapt.nsilabsolutions.com/dlSelectStudyView.do"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Materials Items vs. Standards</a:t>
            </a:r>
          </a:p>
          <a:p>
            <a:r>
              <a:rPr lang="en-US" dirty="0"/>
              <a:t>Explaining how PT different form RS – + Recommend ---- RS are used in the testing process and PT items are not. </a:t>
            </a:r>
          </a:p>
          <a:p>
            <a:pPr marL="0" indent="0">
              <a:buNone/>
            </a:pPr>
            <a:r>
              <a:rPr lang="en-US" dirty="0"/>
              <a:t>   RS are used determine quality parameters of a sample PT items are uses to determine the level of analyst and by adjacency laboratory operation performance.</a:t>
            </a:r>
          </a:p>
        </p:txBody>
      </p:sp>
      <p:sp>
        <p:nvSpPr>
          <p:cNvPr id="4" name="Slide Number Placeholder 3"/>
          <p:cNvSpPr>
            <a:spLocks noGrp="1"/>
          </p:cNvSpPr>
          <p:nvPr>
            <p:ph type="sldNum" sz="quarter" idx="5"/>
          </p:nvPr>
        </p:nvSpPr>
        <p:spPr/>
        <p:txBody>
          <a:bodyPr/>
          <a:lstStyle/>
          <a:p>
            <a:fld id="{D5F8523C-8729-40F0-9536-D6C4CA3AD238}" type="slidenum">
              <a:rPr lang="en-US" smtClean="0"/>
              <a:pPr/>
              <a:t>5</a:t>
            </a:fld>
            <a:endParaRPr lang="en-US" dirty="0"/>
          </a:p>
        </p:txBody>
      </p:sp>
    </p:spTree>
    <p:extLst>
      <p:ext uri="{BB962C8B-B14F-4D97-AF65-F5344CB8AC3E}">
        <p14:creationId xmlns:p14="http://schemas.microsoft.com/office/powerpoint/2010/main" val="1590147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8270" indent="-128270"/>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1070402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8270" indent="-128270"/>
            <a:r>
              <a:rPr lang="en-US" dirty="0"/>
              <a:t>This slide represents an overview of the PT process from the customer’s point of view.</a:t>
            </a:r>
          </a:p>
          <a:p>
            <a:pPr marL="228600" indent="-228600">
              <a:buAutoNum type="arabicPeriod"/>
            </a:pPr>
            <a:r>
              <a:rPr lang="en-US" dirty="0"/>
              <a:t>The customer orders Proficiency Testing Schemes(studies) online from NSI website.</a:t>
            </a:r>
            <a:endParaRPr lang="en-US" dirty="0">
              <a:cs typeface="Arial"/>
            </a:endParaRPr>
          </a:p>
          <a:p>
            <a:pPr marL="228600" indent="-228600">
              <a:buAutoNum type="arabicPeriod"/>
            </a:pPr>
            <a:r>
              <a:rPr lang="en-US" dirty="0"/>
              <a:t>the program (NSI) ships items to customer along with associated documentation </a:t>
            </a:r>
            <a:endParaRPr lang="en-US" dirty="0">
              <a:cs typeface="Arial"/>
            </a:endParaRPr>
          </a:p>
          <a:p>
            <a:pPr marL="228600" indent="-228600">
              <a:buAutoNum type="arabicPeriod"/>
            </a:pPr>
            <a:r>
              <a:rPr lang="en-US" dirty="0"/>
              <a:t>Customer tests (analyzes) material and enters results into the USP PT Portal using predefined format</a:t>
            </a:r>
            <a:endParaRPr lang="en-US" dirty="0">
              <a:cs typeface="Arial"/>
            </a:endParaRPr>
          </a:p>
          <a:p>
            <a:pPr marL="228600" indent="-228600">
              <a:buAutoNum type="arabicPeriod"/>
            </a:pPr>
            <a:r>
              <a:rPr lang="en-US" dirty="0"/>
              <a:t>NSI analyzes results and provides customer with report</a:t>
            </a:r>
            <a:endParaRPr lang="en-US" dirty="0">
              <a:cs typeface="Arial"/>
            </a:endParaRPr>
          </a:p>
          <a:p>
            <a:pPr marL="228600" indent="-228600">
              <a:buAutoNum type="arabicPeriod"/>
            </a:pPr>
            <a:endParaRPr lang="en-US" dirty="0"/>
          </a:p>
          <a:p>
            <a:pPr marL="0" indent="0">
              <a:buNone/>
            </a:pPr>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A4D7A-5749-459A-AC23-C77575E2B9D2}"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857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4422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8252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Login after payment is made</a:t>
            </a:r>
          </a:p>
          <a:p>
            <a:pPr marL="128270" indent="-128270"/>
            <a:r>
              <a:rPr lang="en-US" dirty="0">
                <a:hlinkClick r:id="rId3"/>
              </a:rPr>
              <a:t>https://pharmapt.nsilabsolutions.com/dlSelectStudyView.do</a:t>
            </a:r>
            <a:endParaRPr lang="en-US" dirty="0"/>
          </a:p>
          <a:p>
            <a:pPr marL="128270" indent="-128270"/>
            <a:endParaRPr lang="en-US" dirty="0">
              <a:cs typeface="Arial"/>
            </a:endParaRPr>
          </a:p>
        </p:txBody>
      </p:sp>
      <p:sp>
        <p:nvSpPr>
          <p:cNvPr id="4" name="Slide Number Placeholder 3"/>
          <p:cNvSpPr>
            <a:spLocks noGrp="1"/>
          </p:cNvSpPr>
          <p:nvPr>
            <p:ph type="sldNum" sz="quarter" idx="5"/>
          </p:nvPr>
        </p:nvSpPr>
        <p:spPr/>
        <p:txBody>
          <a:bodyPr/>
          <a:lstStyle/>
          <a:p>
            <a:fld id="{D5F8523C-8729-40F0-9536-D6C4CA3AD238}" type="slidenum">
              <a:rPr lang="en-US" smtClean="0"/>
              <a:pPr/>
              <a:t>23</a:t>
            </a:fld>
            <a:endParaRPr lang="en-US" dirty="0"/>
          </a:p>
        </p:txBody>
      </p:sp>
    </p:spTree>
    <p:extLst>
      <p:ext uri="{BB962C8B-B14F-4D97-AF65-F5344CB8AC3E}">
        <p14:creationId xmlns:p14="http://schemas.microsoft.com/office/powerpoint/2010/main" val="2328653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Login after payment is made</a:t>
            </a:r>
          </a:p>
          <a:p>
            <a:pPr marL="128270" indent="-128270"/>
            <a:r>
              <a:rPr lang="en-US" dirty="0">
                <a:hlinkClick r:id="rId3"/>
              </a:rPr>
              <a:t>https://pharmapt.nsilabsolutions.com/dlSelectStudyView.do</a:t>
            </a:r>
            <a:endParaRPr lang="en-US" dirty="0"/>
          </a:p>
          <a:p>
            <a:pPr marL="128270" indent="-128270"/>
            <a:endParaRPr lang="en-US" dirty="0">
              <a:cs typeface="Arial"/>
            </a:endParaRPr>
          </a:p>
        </p:txBody>
      </p:sp>
      <p:sp>
        <p:nvSpPr>
          <p:cNvPr id="4" name="Slide Number Placeholder 3"/>
          <p:cNvSpPr>
            <a:spLocks noGrp="1"/>
          </p:cNvSpPr>
          <p:nvPr>
            <p:ph type="sldNum" sz="quarter" idx="5"/>
          </p:nvPr>
        </p:nvSpPr>
        <p:spPr/>
        <p:txBody>
          <a:bodyPr/>
          <a:lstStyle/>
          <a:p>
            <a:fld id="{D5F8523C-8729-40F0-9536-D6C4CA3AD238}" type="slidenum">
              <a:rPr lang="en-US" smtClean="0"/>
              <a:pPr/>
              <a:t>24</a:t>
            </a:fld>
            <a:endParaRPr lang="en-US" dirty="0"/>
          </a:p>
        </p:txBody>
      </p:sp>
    </p:spTree>
    <p:extLst>
      <p:ext uri="{BB962C8B-B14F-4D97-AF65-F5344CB8AC3E}">
        <p14:creationId xmlns:p14="http://schemas.microsoft.com/office/powerpoint/2010/main" val="2111058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8270" indent="-128270">
              <a:buNone/>
            </a:pPr>
            <a:r>
              <a:rPr lang="en-US" dirty="0">
                <a:latin typeface="Calibri"/>
                <a:cs typeface="Calibri"/>
              </a:rPr>
              <a:t>Displays- Report information, Round, closing dates, Report printing</a:t>
            </a:r>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28</a:t>
            </a:fld>
            <a:endParaRPr lang="en-US" dirty="0"/>
          </a:p>
        </p:txBody>
      </p:sp>
    </p:spTree>
    <p:extLst>
      <p:ext uri="{BB962C8B-B14F-4D97-AF65-F5344CB8AC3E}">
        <p14:creationId xmlns:p14="http://schemas.microsoft.com/office/powerpoint/2010/main" val="3951183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8270" indent="-128270">
              <a:buNone/>
            </a:pPr>
            <a:r>
              <a:rPr lang="en-US" dirty="0">
                <a:latin typeface="Calibri"/>
                <a:cs typeface="Calibri"/>
              </a:rPr>
              <a:t>Displays: Analyte, Method, Z-score, P/F and Participants name</a:t>
            </a:r>
          </a:p>
          <a:p>
            <a:pPr marL="128270" indent="-128270">
              <a:buNone/>
            </a:pPr>
            <a:r>
              <a:rPr lang="en-US" dirty="0">
                <a:latin typeface="Calibri"/>
                <a:cs typeface="Calibri"/>
              </a:rPr>
              <a:t>Quantitative Report</a:t>
            </a:r>
          </a:p>
        </p:txBody>
      </p:sp>
      <p:sp>
        <p:nvSpPr>
          <p:cNvPr id="4" name="Slide Number Placeholder 3"/>
          <p:cNvSpPr>
            <a:spLocks noGrp="1"/>
          </p:cNvSpPr>
          <p:nvPr>
            <p:ph type="sldNum" sz="quarter" idx="5"/>
          </p:nvPr>
        </p:nvSpPr>
        <p:spPr/>
        <p:txBody>
          <a:bodyPr/>
          <a:lstStyle/>
          <a:p>
            <a:fld id="{D5F8523C-8729-40F0-9536-D6C4CA3AD238}" type="slidenum">
              <a:rPr lang="en-US" smtClean="0"/>
              <a:pPr/>
              <a:t>29</a:t>
            </a:fld>
            <a:endParaRPr lang="en-US" dirty="0"/>
          </a:p>
        </p:txBody>
      </p:sp>
    </p:spTree>
    <p:extLst>
      <p:ext uri="{BB962C8B-B14F-4D97-AF65-F5344CB8AC3E}">
        <p14:creationId xmlns:p14="http://schemas.microsoft.com/office/powerpoint/2010/main" val="845896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561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076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8270" indent="-128270"/>
            <a:r>
              <a:rPr lang="en-US" b="1" dirty="0"/>
              <a:t>§211.25   Personnel qualifications.</a:t>
            </a:r>
            <a:r>
              <a:rPr lang="en-US" dirty="0"/>
              <a:t> </a:t>
            </a:r>
            <a:endParaRPr lang="en-US" dirty="0">
              <a:cs typeface="Arial"/>
            </a:endParaRPr>
          </a:p>
          <a:p>
            <a:pPr marL="128270" indent="-128270"/>
            <a:r>
              <a:rPr lang="en-US" dirty="0"/>
              <a:t>(a) Each person engaged in the manufacture, processing, packing, or holding of a drug product shall have education, training, and experience, or any combination thereof, to enable that person to perform the assigned functions. Training shall be in the particular operations that the employee performs and in current good manufacturing practice (including the current good manufacturing practice regulations in this chapter and written procedures required by these regulations) as they relate to the employee's functions. Training in current good manufacturing practice shall be conducted by qualified individuals on a continuing basis and with sufficient frequency to assure that employees remain familiar with CGMP requirements applicable to them. </a:t>
            </a:r>
          </a:p>
          <a:p>
            <a:pPr marL="128270" indent="-128270"/>
            <a:r>
              <a:rPr lang="en-US" dirty="0"/>
              <a:t>(b) Each person responsible for supervising the manufacture, processing, packing, or holding of a drug product shall have the education, training, and experience, or any combination thereof, to perform assigned functions in such a manner as to provide assurance that the drug product has the safety, identity, strength, quality, and purity that it purports or is represented to possess. </a:t>
            </a:r>
          </a:p>
          <a:p>
            <a:pPr marL="128270" indent="-128270"/>
            <a:r>
              <a:rPr lang="en-US" dirty="0"/>
              <a:t>(c) There shall be an adequate number of qualified personnel to perform and supervise the manufacture, processing, packing, or holding of each drug product </a:t>
            </a:r>
          </a:p>
          <a:p>
            <a:pPr marL="128270" indent="-128270"/>
            <a:endParaRPr lang="en-US" dirty="0">
              <a:cs typeface="Arial"/>
            </a:endParaRPr>
          </a:p>
          <a:p>
            <a:pPr marL="128270" indent="-128270"/>
            <a:r>
              <a:rPr lang="en-US" dirty="0"/>
              <a:t>3.1: What is the intent of the statement in ICH Q7, paragraph 3.12 “training should be periodically assessed”? In ICH Q7, paragraph 3.12, the statement “training should be periodically assessed” refers to a system to evaluate if personnel remain proficient and competent in their job tasks and responsibilities, whether more frequent, additional, or new training is needed, and if recurring training is up to date. </a:t>
            </a:r>
            <a:endParaRPr lang="en-US" dirty="0">
              <a:cs typeface="Arial"/>
            </a:endParaRPr>
          </a:p>
        </p:txBody>
      </p:sp>
      <p:sp>
        <p:nvSpPr>
          <p:cNvPr id="4" name="Slide Number Placeholder 3"/>
          <p:cNvSpPr>
            <a:spLocks noGrp="1"/>
          </p:cNvSpPr>
          <p:nvPr>
            <p:ph type="sldNum" sz="quarter" idx="5"/>
          </p:nvPr>
        </p:nvSpPr>
        <p:spPr/>
        <p:txBody>
          <a:bodyPr/>
          <a:lstStyle/>
          <a:p>
            <a:fld id="{D5F8523C-8729-40F0-9536-D6C4CA3AD238}" type="slidenum">
              <a:rPr lang="en-US" smtClean="0"/>
              <a:pPr/>
              <a:t>10</a:t>
            </a:fld>
            <a:endParaRPr lang="en-US" dirty="0"/>
          </a:p>
        </p:txBody>
      </p:sp>
    </p:spTree>
    <p:extLst>
      <p:ext uri="{BB962C8B-B14F-4D97-AF65-F5344CB8AC3E}">
        <p14:creationId xmlns:p14="http://schemas.microsoft.com/office/powerpoint/2010/main" val="4167416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Measurements of Proficiency and analyst competency</a:t>
            </a:r>
          </a:p>
        </p:txBody>
      </p:sp>
      <p:sp>
        <p:nvSpPr>
          <p:cNvPr id="4" name="Slide Number Placeholder 3"/>
          <p:cNvSpPr>
            <a:spLocks noGrp="1"/>
          </p:cNvSpPr>
          <p:nvPr>
            <p:ph type="sldNum" sz="quarter" idx="5"/>
          </p:nvPr>
        </p:nvSpPr>
        <p:spPr/>
        <p:txBody>
          <a:bodyPr/>
          <a:lstStyle/>
          <a:p>
            <a:fld id="{D5F8523C-8729-40F0-9536-D6C4CA3AD238}" type="slidenum">
              <a:rPr lang="en-US" smtClean="0"/>
              <a:pPr/>
              <a:t>11</a:t>
            </a:fld>
            <a:endParaRPr lang="en-US" dirty="0"/>
          </a:p>
        </p:txBody>
      </p:sp>
    </p:spTree>
    <p:extLst>
      <p:ext uri="{BB962C8B-B14F-4D97-AF65-F5344CB8AC3E}">
        <p14:creationId xmlns:p14="http://schemas.microsoft.com/office/powerpoint/2010/main" val="1531623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8270" indent="-128270"/>
            <a:r>
              <a:rPr lang="en-DE" dirty="0">
                <a:cs typeface="Arial"/>
              </a:rPr>
              <a:t>Why laboratories should perform PT</a:t>
            </a:r>
          </a:p>
        </p:txBody>
      </p:sp>
      <p:sp>
        <p:nvSpPr>
          <p:cNvPr id="4" name="Slide Number Placeholder 3"/>
          <p:cNvSpPr>
            <a:spLocks noGrp="1"/>
          </p:cNvSpPr>
          <p:nvPr>
            <p:ph type="sldNum" sz="quarter" idx="5"/>
          </p:nvPr>
        </p:nvSpPr>
        <p:spPr/>
        <p:txBody>
          <a:bodyPr/>
          <a:lstStyle/>
          <a:p>
            <a:fld id="{D5F8523C-8729-40F0-9536-D6C4CA3AD238}" type="slidenum">
              <a:rPr lang="en-US" smtClean="0"/>
              <a:pPr/>
              <a:t>12</a:t>
            </a:fld>
            <a:endParaRPr lang="en-US" dirty="0"/>
          </a:p>
        </p:txBody>
      </p:sp>
    </p:spTree>
    <p:extLst>
      <p:ext uri="{BB962C8B-B14F-4D97-AF65-F5344CB8AC3E}">
        <p14:creationId xmlns:p14="http://schemas.microsoft.com/office/powerpoint/2010/main" val="1540858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Describes the process for material selection for schemes.  Answers the question how the program selected material and schemes.</a:t>
            </a:r>
          </a:p>
          <a:p>
            <a:pPr marL="0" indent="0">
              <a:buNone/>
            </a:pPr>
            <a:endParaRPr lang="en-US" dirty="0"/>
          </a:p>
          <a:p>
            <a:pPr marL="0" indent="0">
              <a:buNone/>
            </a:pPr>
            <a:r>
              <a:rPr lang="en-US" dirty="0"/>
              <a:t>Which analytical test does the analyst need to proficiency?</a:t>
            </a:r>
          </a:p>
          <a:p>
            <a:pPr marL="0" indent="0">
              <a:buNone/>
            </a:pPr>
            <a:r>
              <a:rPr lang="en-US" dirty="0"/>
              <a:t>What material or analyte is suitable, </a:t>
            </a:r>
          </a:p>
        </p:txBody>
      </p:sp>
      <p:sp>
        <p:nvSpPr>
          <p:cNvPr id="4" name="Slide Number Placeholder 3"/>
          <p:cNvSpPr>
            <a:spLocks noGrp="1"/>
          </p:cNvSpPr>
          <p:nvPr>
            <p:ph type="sldNum" sz="quarter" idx="5"/>
          </p:nvPr>
        </p:nvSpPr>
        <p:spPr/>
        <p:txBody>
          <a:bodyPr/>
          <a:lstStyle/>
          <a:p>
            <a:fld id="{D5F8523C-8729-40F0-9536-D6C4CA3AD238}" type="slidenum">
              <a:rPr lang="en-US" smtClean="0"/>
              <a:pPr/>
              <a:t>13</a:t>
            </a:fld>
            <a:endParaRPr lang="en-US" dirty="0"/>
          </a:p>
        </p:txBody>
      </p:sp>
    </p:spTree>
    <p:extLst>
      <p:ext uri="{BB962C8B-B14F-4D97-AF65-F5344CB8AC3E}">
        <p14:creationId xmlns:p14="http://schemas.microsoft.com/office/powerpoint/2010/main" val="3765695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8270" indent="-128270"/>
            <a:r>
              <a:rPr lang="en-US" dirty="0"/>
              <a:t>Who are the focus?  Laboratories that are required to PT on the methodologies of the schemes. Have internal training programs that use PT but are not accredited or who have had documented issues related to training and method implementation. </a:t>
            </a:r>
          </a:p>
          <a:p>
            <a:endParaRPr lang="en-US" dirty="0"/>
          </a:p>
          <a:p>
            <a:pPr marL="128270" marR="0" lvl="0" indent="-128270" algn="l" defTabSz="914400" rtl="0" eaLnBrk="1" fontAlgn="auto" latinLnBrk="0" hangingPunct="1">
              <a:lnSpc>
                <a:spcPct val="90000"/>
              </a:lnSpc>
              <a:spcBef>
                <a:spcPts val="1200"/>
              </a:spcBef>
              <a:spcAft>
                <a:spcPts val="0"/>
              </a:spcAft>
              <a:buClr>
                <a:schemeClr val="accent2"/>
              </a:buClr>
              <a:buSzPct val="85000"/>
              <a:buFont typeface="Wingdings 3" panose="05040102010807070707" pitchFamily="18" charset="2"/>
              <a:buChar char="}"/>
              <a:tabLst/>
              <a:defRPr/>
            </a:pPr>
            <a:r>
              <a:rPr lang="en-US" dirty="0"/>
              <a:t>All laboratories are testing laboratories </a:t>
            </a:r>
            <a:r>
              <a:rPr kumimoji="0" lang="en-US" sz="1200" b="0" i="0" u="none" strike="noStrike" kern="1200" cap="none" spc="0" normalizeH="0" baseline="0" noProof="0" dirty="0">
                <a:ln>
                  <a:noFill/>
                </a:ln>
                <a:solidFill>
                  <a:srgbClr val="000000">
                    <a:lumMod val="85000"/>
                    <a:lumOff val="15000"/>
                  </a:srgbClr>
                </a:solidFill>
                <a:effectLst/>
                <a:uLnTx/>
                <a:uFillTx/>
                <a:latin typeface="Arial"/>
                <a:ea typeface="+mn-ea"/>
                <a:cs typeface="+mn-cs"/>
              </a:rPr>
              <a:t>-Serves testing facilities that support sample testing in multiple areas such as pharmaceutical / biopharmaceutical, microbiology, food and beverage , cosmetics, forensic, environmental, animal feed, Schedule 1 products, veterinary, etc.</a:t>
            </a:r>
            <a:endParaRPr lang="en-US" sz="1200" b="0" i="0" u="none" strike="noStrike" kern="1200" cap="none" spc="0" normalizeH="0" baseline="0" noProof="0" dirty="0">
              <a:ln>
                <a:noFill/>
              </a:ln>
              <a:solidFill>
                <a:srgbClr val="000000">
                  <a:lumMod val="85000"/>
                  <a:lumOff val="15000"/>
                </a:srgbClr>
              </a:solidFill>
              <a:effectLst/>
              <a:uLnTx/>
              <a:uFillTx/>
              <a:latin typeface="Arial"/>
              <a:cs typeface="Aria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142AF-92E5-4B7F-BC48-CE7E24C72C92}"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p:txBody>
      </p:sp>
    </p:spTree>
    <p:extLst>
      <p:ext uri="{BB962C8B-B14F-4D97-AF65-F5344CB8AC3E}">
        <p14:creationId xmlns:p14="http://schemas.microsoft.com/office/powerpoint/2010/main" val="322758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t>Four main points of why customers should purchase PT.</a:t>
            </a:r>
          </a:p>
          <a:p>
            <a:pPr marL="0" indent="0">
              <a:buFont typeface="Arial"/>
              <a:buNone/>
            </a:pPr>
            <a:r>
              <a:rPr lang="en-US" dirty="0"/>
              <a:t>Immediate accessibility to customer Support</a:t>
            </a:r>
            <a:endParaRPr lang="en-US" dirty="0">
              <a:cs typeface="Arial"/>
            </a:endParaRPr>
          </a:p>
          <a:p>
            <a:pPr marL="0" indent="0">
              <a:buNone/>
            </a:pPr>
            <a:r>
              <a:rPr lang="en-US" dirty="0"/>
              <a:t>Manufactured by people who understand </a:t>
            </a:r>
            <a:endParaRPr lang="en-US" dirty="0">
              <a:cs typeface="Arial"/>
            </a:endParaRPr>
          </a:p>
          <a:p>
            <a:pPr marL="0" indent="0">
              <a:buNone/>
            </a:pPr>
            <a:r>
              <a:rPr lang="en-US" dirty="0"/>
              <a:t>Designed based on technical design of bulk materials</a:t>
            </a:r>
            <a:endParaRPr lang="en-US" dirty="0">
              <a:cs typeface="Arial"/>
            </a:endParaRPr>
          </a:p>
          <a:p>
            <a:pPr marL="0" indent="0">
              <a:buFont typeface="Arial"/>
              <a:buNone/>
            </a:pPr>
            <a:r>
              <a:rPr lang="en-US" dirty="0"/>
              <a:t>Trusted Guidance for Product selection</a:t>
            </a:r>
            <a:endParaRPr lang="en-US" dirty="0">
              <a:cs typeface="Arial"/>
            </a:endParaRPr>
          </a:p>
          <a:p>
            <a:pPr marL="0" indent="0">
              <a:buFont typeface="Arial"/>
              <a:buNone/>
            </a:pPr>
            <a:r>
              <a:rPr lang="en-US" dirty="0"/>
              <a:t>Not a chemical provider, an accredited PT provider</a:t>
            </a:r>
            <a:endParaRPr lang="en-US" dirty="0">
              <a:cs typeface="Arial"/>
            </a:endParaRPr>
          </a:p>
          <a:p>
            <a:pPr marL="0" indent="0">
              <a:buFont typeface="Arial"/>
              <a:buNone/>
            </a:pPr>
            <a:endParaRPr lang="en-US" dirty="0"/>
          </a:p>
          <a:p>
            <a:pPr marL="0" indent="0">
              <a:buFont typeface="Arial"/>
              <a:buNone/>
            </a:pPr>
            <a:endParaRPr lang="en-US" dirty="0"/>
          </a:p>
          <a:p>
            <a:pPr marL="0" indent="0">
              <a:buFont typeface="Arial"/>
              <a:buNone/>
            </a:pPr>
            <a:endParaRPr lang="en-US" dirty="0"/>
          </a:p>
          <a:p>
            <a:pPr marL="0" indent="0">
              <a:buFont typeface="Arial"/>
              <a:buNone/>
            </a:pPr>
            <a:endParaRPr lang="en-US" dirty="0"/>
          </a:p>
          <a:p>
            <a:pPr marL="0" indent="0">
              <a:buFont typeface="Arial"/>
              <a:buNone/>
            </a:pPr>
            <a:r>
              <a:rPr lang="en-US" dirty="0"/>
              <a:t>customer benefit Specific to USP</a:t>
            </a:r>
            <a:endParaRPr lang="en-US" dirty="0">
              <a:cs typeface="Arial"/>
            </a:endParaRPr>
          </a:p>
          <a:p>
            <a:pPr marL="0" lvl="1" indent="0">
              <a:buFont typeface="Arial"/>
              <a:buChar char="•"/>
            </a:pPr>
            <a:r>
              <a:rPr lang="en-US" dirty="0"/>
              <a:t>Studies use General Chapters and Monographs as direct source</a:t>
            </a:r>
            <a:endParaRPr lang="en-US" dirty="0">
              <a:cs typeface="Arial"/>
            </a:endParaRPr>
          </a:p>
          <a:p>
            <a:pPr marL="0" lvl="1" indent="0">
              <a:buFont typeface="Arial"/>
              <a:buChar char="•"/>
            </a:pPr>
            <a:r>
              <a:rPr lang="en-US" dirty="0"/>
              <a:t>USP experiences with RS is used to determine study selection</a:t>
            </a:r>
            <a:endParaRPr lang="en-US" dirty="0">
              <a:cs typeface="Arial"/>
            </a:endParaRPr>
          </a:p>
          <a:p>
            <a:pPr marL="0" lvl="1" indent="0">
              <a:buFont typeface="Arial"/>
              <a:buChar char="•"/>
            </a:pPr>
            <a:r>
              <a:rPr lang="en-US" dirty="0"/>
              <a:t>USP has been an independent third party for 200 years</a:t>
            </a:r>
            <a:endParaRPr lang="en-US" dirty="0">
              <a:cs typeface="Arial"/>
            </a:endParaRPr>
          </a:p>
          <a:p>
            <a:pPr marL="0" lvl="1" indent="0">
              <a:buFont typeface="Arial"/>
              <a:buChar char="•"/>
            </a:pPr>
            <a:r>
              <a:rPr lang="en-US" dirty="0"/>
              <a:t>USP is a documentary standards producer  that supports testing labs</a:t>
            </a:r>
            <a:endParaRPr lang="en-US" dirty="0">
              <a:cs typeface="Arial"/>
            </a:endParaRPr>
          </a:p>
          <a:p>
            <a:pPr marL="285750" indent="-285750">
              <a:buFont typeface="Arial"/>
              <a:buChar char="•"/>
            </a:pPr>
            <a:r>
              <a:rPr lang="en-US" dirty="0">
                <a:cs typeface="Arial"/>
              </a:rPr>
              <a:t>Competitors are currently using USP to reference the selling of their product</a:t>
            </a:r>
            <a:endParaRPr lang="en-US" dirty="0"/>
          </a:p>
          <a:p>
            <a:pPr marL="285750" indent="-285750">
              <a:buFont typeface="Arial"/>
              <a:buChar char="•"/>
            </a:pPr>
            <a:endParaRPr lang="en-US" dirty="0">
              <a:latin typeface="Arial"/>
              <a:cs typeface="Arial"/>
            </a:endParaRPr>
          </a:p>
          <a:p>
            <a:pPr marL="285750" indent="-285750">
              <a:buFont typeface="Arial"/>
              <a:buChar char="•"/>
            </a:pPr>
            <a:endParaRPr lang="en-US" dirty="0">
              <a:latin typeface="Arial"/>
              <a:cs typeface="Arial"/>
            </a:endParaRPr>
          </a:p>
          <a:p>
            <a:pPr marL="285750" indent="-285750">
              <a:buFont typeface="Arial"/>
              <a:buChar char="•"/>
            </a:pPr>
            <a:r>
              <a:rPr lang="en-US" dirty="0">
                <a:latin typeface="Arial"/>
                <a:cs typeface="Arial"/>
              </a:rPr>
              <a:t>USP value diagram and indicate linkages to. How the PT program links to the other products and services</a:t>
            </a:r>
          </a:p>
          <a:p>
            <a:pPr>
              <a:buNone/>
            </a:pP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5F8523C-8729-40F0-9536-D6C4CA3AD238}" type="slidenum">
              <a:rPr lang="en-US" smtClean="0"/>
              <a:pPr/>
              <a:t>15</a:t>
            </a:fld>
            <a:endParaRPr lang="en-US" dirty="0"/>
          </a:p>
        </p:txBody>
      </p:sp>
    </p:spTree>
    <p:extLst>
      <p:ext uri="{BB962C8B-B14F-4D97-AF65-F5344CB8AC3E}">
        <p14:creationId xmlns:p14="http://schemas.microsoft.com/office/powerpoint/2010/main" val="2254921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0707" indent="-130707">
              <a:buNone/>
            </a:pPr>
            <a:r>
              <a:rPr lang="en-US" dirty="0"/>
              <a:t>Purpose: to instruct SCD on which PT schemes they can promote/suggest to the customer based on their current purchasing history with USP, by illustrating how schemes are connected to general chapters and by default reference standards. Answering the question, which schemes should be promoted to a customer? How does SCD know if a custom needs a specific scheme?  </a:t>
            </a:r>
            <a:endParaRPr lang="en-US" dirty="0">
              <a:cs typeface="Arial"/>
            </a:endParaRPr>
          </a:p>
          <a:p>
            <a:pPr marL="130707" indent="-130707">
              <a:buNone/>
            </a:pPr>
            <a:r>
              <a:rPr lang="en-US" dirty="0"/>
              <a:t>  </a:t>
            </a:r>
            <a:endParaRPr lang="en-US" dirty="0">
              <a:cs typeface="Arial"/>
            </a:endParaRPr>
          </a:p>
          <a:p>
            <a:pPr marL="130707" indent="-130707">
              <a:buNone/>
            </a:pPr>
            <a:r>
              <a:rPr lang="en-US" dirty="0"/>
              <a:t>To illustrate the relationship, we use K2M244, Acetaminophen a commonly purchased reference standard. {shown in the bottom row of slide) If a customer purchases K2M244, we can safely assume they are testing an API or finish product that contains acetaminophen such as acetaminophen tablets or capsules. (Shown under product). In testing these products in accordance with the monograph, they would need to obtain results for identification, Assay, etc. (listed under Test in Monograph), the general chapters associated with these tests are listed under (technique Instrumentation). From there you can recommend which scheme is needed. Additionally, a laboratory may be accredited for the complimentary techniques required for another, say for instance HPLC. In order to perform a HPLC assay, the customer has to be competent in the performance of pH determination for mobile phase preparation, LOD for drying of standards, and determination of water concentration by Karl Fisher for back calculation. All schemes available within the PT program list of schemes. </a:t>
            </a:r>
            <a:r>
              <a:rPr lang="en-US" b="1" dirty="0"/>
              <a:t>AGREE</a:t>
            </a:r>
            <a:r>
              <a:rPr lang="en-US" dirty="0"/>
              <a:t> </a:t>
            </a:r>
            <a:endParaRPr lang="en-US" dirty="0">
              <a:cs typeface="Arial"/>
            </a:endParaRPr>
          </a:p>
          <a:p>
            <a:pPr marL="130707" indent="-130707">
              <a:buNone/>
            </a:pPr>
            <a:r>
              <a:rPr lang="en-US" dirty="0"/>
              <a:t>  </a:t>
            </a:r>
            <a:endParaRPr lang="en-US" dirty="0">
              <a:cs typeface="Arial"/>
            </a:endParaRPr>
          </a:p>
          <a:p>
            <a:pPr marL="130707" indent="-130707">
              <a:buNone/>
            </a:pPr>
            <a:r>
              <a:rPr lang="en-US" dirty="0"/>
              <a:t>Top row summary: analyst must prove that they are competent to perform testing. This competency includes an understanding of the analytical method and usage of the instrumentation to obtain accurate and reliable results. </a:t>
            </a:r>
            <a:endParaRPr lang="en-US" dirty="0">
              <a:cs typeface="Arial"/>
            </a:endParaRPr>
          </a:p>
          <a:p>
            <a:pPr marL="130707" indent="-130707">
              <a:buNone/>
            </a:pPr>
            <a:r>
              <a:rPr lang="en-US" dirty="0"/>
              <a:t>  </a:t>
            </a:r>
            <a:endParaRPr lang="en-US" dirty="0">
              <a:cs typeface="Arial"/>
            </a:endParaRPr>
          </a:p>
          <a:p>
            <a:pPr marL="130707" indent="-130707">
              <a:buNone/>
            </a:pPr>
            <a:r>
              <a:rPr lang="en-US" dirty="0"/>
              <a:t>Middle section: further details and gives examples for elements needed to obtain accurate and reliable results using standard methodology, with USP as the reference method. </a:t>
            </a:r>
            <a:endParaRPr lang="en-US" dirty="0">
              <a:cs typeface="Arial"/>
            </a:endParaRPr>
          </a:p>
          <a:p>
            <a:pPr marL="130707" indent="-130707">
              <a:buNone/>
            </a:pPr>
            <a:r>
              <a:rPr lang="en-US" dirty="0"/>
              <a:t>  </a:t>
            </a:r>
            <a:endParaRPr lang="en-US" dirty="0">
              <a:cs typeface="Arial"/>
            </a:endParaRPr>
          </a:p>
          <a:p>
            <a:pPr marL="0" indent="0">
              <a:buNone/>
            </a:pPr>
            <a:r>
              <a:rPr lang="en-US" dirty="0"/>
              <a:t>Bottom row summary: example of reference standard and its usages </a:t>
            </a:r>
          </a:p>
        </p:txBody>
      </p:sp>
      <p:sp>
        <p:nvSpPr>
          <p:cNvPr id="4" name="Slide Number Placeholder 3"/>
          <p:cNvSpPr>
            <a:spLocks noGrp="1"/>
          </p:cNvSpPr>
          <p:nvPr>
            <p:ph type="sldNum" sz="quarter" idx="5"/>
          </p:nvPr>
        </p:nvSpPr>
        <p:spPr/>
        <p:txBody>
          <a:bodyPr/>
          <a:lstStyle/>
          <a:p>
            <a:fld id="{D5F8523C-8729-40F0-9536-D6C4CA3AD238}" type="slidenum">
              <a:rPr lang="en-US" smtClean="0"/>
              <a:pPr/>
              <a:t>16</a:t>
            </a:fld>
            <a:endParaRPr lang="en-US" dirty="0"/>
          </a:p>
        </p:txBody>
      </p:sp>
    </p:spTree>
    <p:extLst>
      <p:ext uri="{BB962C8B-B14F-4D97-AF65-F5344CB8AC3E}">
        <p14:creationId xmlns:p14="http://schemas.microsoft.com/office/powerpoint/2010/main" val="2631980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1907704" y="3454121"/>
            <a:ext cx="5029200" cy="550953"/>
          </a:xfrm>
          <a:prstGeom prst="rect">
            <a:avLst/>
          </a:prstGeom>
          <a:ln>
            <a:solidFill>
              <a:schemeClr val="bg1"/>
            </a:solidFill>
          </a:ln>
        </p:spPr>
        <p:txBody>
          <a:bodyPr/>
          <a:lstStyle>
            <a:lvl1pPr algn="l">
              <a:defRPr sz="2800">
                <a:latin typeface="Helvetica" pitchFamily="34" charset="0"/>
                <a:cs typeface="Arial" pitchFamily="34" charset="0"/>
              </a:defRPr>
            </a:lvl1pPr>
          </a:lstStyle>
          <a:p>
            <a:pPr lvl="0"/>
            <a:r>
              <a:rPr lang="en-US"/>
              <a:t>Click to edit subhead</a:t>
            </a:r>
          </a:p>
        </p:txBody>
      </p:sp>
      <p:sp>
        <p:nvSpPr>
          <p:cNvPr id="12" name="Text Placeholder 11"/>
          <p:cNvSpPr>
            <a:spLocks noGrp="1"/>
          </p:cNvSpPr>
          <p:nvPr>
            <p:ph type="body" sz="quarter" idx="12" hasCustomPrompt="1"/>
          </p:nvPr>
        </p:nvSpPr>
        <p:spPr>
          <a:xfrm>
            <a:off x="539552" y="5253203"/>
            <a:ext cx="3352800" cy="1066800"/>
          </a:xfrm>
          <a:prstGeom prst="rect">
            <a:avLst/>
          </a:prstGeom>
        </p:spPr>
        <p:txBody>
          <a:bodyPr/>
          <a:lstStyle>
            <a:lvl1pPr>
              <a:defRPr>
                <a:latin typeface="Helvetica" pitchFamily="34" charset="0"/>
                <a:cs typeface="Arial" pitchFamily="34" charset="0"/>
              </a:defRPr>
            </a:lvl1pPr>
          </a:lstStyle>
          <a:p>
            <a:pPr lvl="0"/>
            <a:r>
              <a:rPr lang="en-US"/>
              <a:t>Name(s)</a:t>
            </a:r>
          </a:p>
          <a:p>
            <a:pPr lvl="0"/>
            <a:r>
              <a:rPr lang="en-US"/>
              <a:t>Date</a:t>
            </a:r>
          </a:p>
        </p:txBody>
      </p:sp>
      <p:sp>
        <p:nvSpPr>
          <p:cNvPr id="3" name="Rectangle 2">
            <a:extLst>
              <a:ext uri="{FF2B5EF4-FFF2-40B4-BE49-F238E27FC236}">
                <a16:creationId xmlns:a16="http://schemas.microsoft.com/office/drawing/2014/main" id="{A0F55050-0680-466E-870E-2F690C536056}"/>
              </a:ext>
            </a:extLst>
          </p:cNvPr>
          <p:cNvSpPr/>
          <p:nvPr userDrawn="1"/>
        </p:nvSpPr>
        <p:spPr bwMode="auto">
          <a:xfrm>
            <a:off x="1907704" y="2660923"/>
            <a:ext cx="5904656" cy="742975"/>
          </a:xfrm>
          <a:prstGeom prst="rect">
            <a:avLst/>
          </a:prstGeom>
          <a:noFill/>
          <a:ln w="12700" cap="flat" cmpd="sng" algn="ctr">
            <a:noFill/>
            <a:prstDash val="solid"/>
            <a:miter lim="0"/>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410724" rtl="0" eaLnBrk="1" fontAlgn="base" latinLnBrk="0" hangingPunct="1">
              <a:lnSpc>
                <a:spcPct val="100000"/>
              </a:lnSpc>
              <a:spcBef>
                <a:spcPct val="0"/>
              </a:spcBef>
              <a:spcAft>
                <a:spcPct val="0"/>
              </a:spcAft>
              <a:buClrTx/>
              <a:buSzTx/>
              <a:buFontTx/>
              <a:buNone/>
              <a:tabLst/>
            </a:pPr>
            <a:r>
              <a:rPr lang="en-US" sz="3733" b="1" dirty="0">
                <a:solidFill>
                  <a:schemeClr val="bg2"/>
                </a:solidFill>
                <a:latin typeface="Helvetica" pitchFamily="34" charset="0"/>
                <a:ea typeface="+mn-ea"/>
                <a:cs typeface="Arial" pitchFamily="34" charset="0"/>
                <a:sym typeface="Helvetica Neue Light" charset="0"/>
              </a:rPr>
              <a:t>Enter Title Here</a:t>
            </a:r>
          </a:p>
        </p:txBody>
      </p:sp>
    </p:spTree>
    <p:extLst>
      <p:ext uri="{BB962C8B-B14F-4D97-AF65-F5344CB8AC3E}">
        <p14:creationId xmlns:p14="http://schemas.microsoft.com/office/powerpoint/2010/main" val="255770560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L_with Masterflex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253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L_with Masterflex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126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_with Masterflex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308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1750353"/>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629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292305-7C8F-41A6-904A-DEAD1BC63C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2B0A2-BDDF-4848-80D8-B46BED8E0B3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9E541E5-3A25-4EE8-A015-F639B9769C7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2218655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BBE69888-D7D0-4762-94CB-578219F16F23}"/>
              </a:ext>
            </a:extLst>
          </p:cNvPr>
          <p:cNvSpPr>
            <a:spLocks noGrp="1"/>
          </p:cNvSpPr>
          <p:nvPr>
            <p:ph type="body" sz="quarter" idx="16" hasCustomPrompt="1"/>
          </p:nvPr>
        </p:nvSpPr>
        <p:spPr bwMode="gray">
          <a:xfrm>
            <a:off x="320039" y="6417945"/>
            <a:ext cx="7800033" cy="180049"/>
          </a:xfrm>
          <a:prstGeom prst="rect">
            <a:avLst/>
          </a:prstGeom>
        </p:spPr>
        <p:txBody>
          <a:bodyPr lIns="91440" tIns="36576" rIns="91440" bIns="36576" anchor="b" anchorCtr="0">
            <a:spAutoFit/>
          </a:bodyPr>
          <a:lstStyle>
            <a:lvl1pPr marL="0" indent="0">
              <a:lnSpc>
                <a:spcPct val="92000"/>
              </a:lnSpc>
              <a:spcBef>
                <a:spcPts val="75"/>
              </a:spcBef>
              <a:buNone/>
              <a:defRPr sz="750">
                <a:solidFill>
                  <a:schemeClr val="tx1"/>
                </a:solidFill>
                <a:latin typeface="+mn-lt"/>
                <a:cs typeface="Arial" pitchFamily="34" charset="0"/>
              </a:defRPr>
            </a:lvl1pPr>
          </a:lstStyle>
          <a:p>
            <a:pPr lvl="0"/>
            <a:r>
              <a:rPr lang="en-US"/>
              <a:t>Click to edit source</a:t>
            </a:r>
          </a:p>
        </p:txBody>
      </p:sp>
      <p:sp>
        <p:nvSpPr>
          <p:cNvPr id="2" name="Title 1">
            <a:extLst>
              <a:ext uri="{FF2B5EF4-FFF2-40B4-BE49-F238E27FC236}">
                <a16:creationId xmlns:a16="http://schemas.microsoft.com/office/drawing/2014/main" id="{2676BB3C-AA72-46A2-886B-2F2FBE4CC025}"/>
              </a:ext>
            </a:extLst>
          </p:cNvPr>
          <p:cNvSpPr>
            <a:spLocks noGrp="1"/>
          </p:cNvSpPr>
          <p:nvPr>
            <p:ph type="title"/>
          </p:nvPr>
        </p:nvSpPr>
        <p:spPr bwMode="gray"/>
        <p:txBody>
          <a:bodyPr/>
          <a:lstStyle/>
          <a:p>
            <a:r>
              <a:rPr lang="en-US"/>
              <a:t>Click to edit Master title style</a:t>
            </a:r>
          </a:p>
        </p:txBody>
      </p:sp>
      <p:sp>
        <p:nvSpPr>
          <p:cNvPr id="6" name="Text Placeholder 9">
            <a:extLst>
              <a:ext uri="{FF2B5EF4-FFF2-40B4-BE49-F238E27FC236}">
                <a16:creationId xmlns:a16="http://schemas.microsoft.com/office/drawing/2014/main" id="{31995A84-606E-46BB-98AA-D56EAD455F34}"/>
              </a:ext>
            </a:extLst>
          </p:cNvPr>
          <p:cNvSpPr>
            <a:spLocks noGrp="1"/>
          </p:cNvSpPr>
          <p:nvPr>
            <p:ph type="body" sz="quarter" idx="15" hasCustomPrompt="1"/>
          </p:nvPr>
        </p:nvSpPr>
        <p:spPr bwMode="gray">
          <a:xfrm>
            <a:off x="320039" y="1186591"/>
            <a:ext cx="7670540" cy="249299"/>
          </a:xfrm>
          <a:prstGeom prst="rect">
            <a:avLst/>
          </a:prstGeom>
          <a:noFill/>
        </p:spPr>
        <p:txBody>
          <a:bodyPr wrap="square" rtlCol="0">
            <a:spAutoFit/>
          </a:bodyPr>
          <a:lstStyle>
            <a:lvl1pPr marL="0" indent="0" algn="l" rtl="0" fontAlgn="base">
              <a:lnSpc>
                <a:spcPct val="90000"/>
              </a:lnSpc>
              <a:spcBef>
                <a:spcPct val="0"/>
              </a:spcBef>
              <a:spcAft>
                <a:spcPct val="0"/>
              </a:spcAft>
              <a:buNone/>
              <a:defRPr lang="en-US" sz="1800" b="1" kern="1200" smtClean="0">
                <a:solidFill>
                  <a:schemeClr val="tx1"/>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a:t>Click to edit subtitle</a:t>
            </a:r>
          </a:p>
        </p:txBody>
      </p:sp>
      <p:sp>
        <p:nvSpPr>
          <p:cNvPr id="3" name="Content Placeholder 2"/>
          <p:cNvSpPr>
            <a:spLocks noGrp="1"/>
          </p:cNvSpPr>
          <p:nvPr>
            <p:ph idx="1"/>
          </p:nvPr>
        </p:nvSpPr>
        <p:spPr bwMode="gray">
          <a:xfrm>
            <a:off x="320040" y="1755649"/>
            <a:ext cx="8458200" cy="4243793"/>
          </a:xfrm>
          <a:prstGeom prst="rect">
            <a:avLst/>
          </a:prstGeom>
        </p:spPr>
        <p:txBody>
          <a:bodyPr>
            <a:noAutofit/>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0097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BBE69888-D7D0-4762-94CB-578219F16F23}"/>
              </a:ext>
            </a:extLst>
          </p:cNvPr>
          <p:cNvSpPr>
            <a:spLocks noGrp="1"/>
          </p:cNvSpPr>
          <p:nvPr>
            <p:ph type="body" sz="quarter" idx="16" hasCustomPrompt="1"/>
          </p:nvPr>
        </p:nvSpPr>
        <p:spPr bwMode="gray">
          <a:xfrm>
            <a:off x="320039" y="6417945"/>
            <a:ext cx="7800033" cy="180049"/>
          </a:xfrm>
          <a:prstGeom prst="rect">
            <a:avLst/>
          </a:prstGeom>
        </p:spPr>
        <p:txBody>
          <a:bodyPr lIns="91440" tIns="36576" rIns="91440" bIns="36576" anchor="b" anchorCtr="0">
            <a:spAutoFit/>
          </a:bodyPr>
          <a:lstStyle>
            <a:lvl1pPr marL="0" indent="0">
              <a:lnSpc>
                <a:spcPct val="92000"/>
              </a:lnSpc>
              <a:spcBef>
                <a:spcPts val="75"/>
              </a:spcBef>
              <a:buNone/>
              <a:defRPr sz="750">
                <a:solidFill>
                  <a:schemeClr val="tx1"/>
                </a:solidFill>
                <a:latin typeface="+mn-lt"/>
                <a:cs typeface="Arial" pitchFamily="34" charset="0"/>
              </a:defRPr>
            </a:lvl1pPr>
          </a:lstStyle>
          <a:p>
            <a:pPr lvl="0"/>
            <a:r>
              <a:rPr lang="en-US"/>
              <a:t>Click to edit source</a:t>
            </a:r>
          </a:p>
        </p:txBody>
      </p:sp>
      <p:sp>
        <p:nvSpPr>
          <p:cNvPr id="2" name="Title 1">
            <a:extLst>
              <a:ext uri="{FF2B5EF4-FFF2-40B4-BE49-F238E27FC236}">
                <a16:creationId xmlns:a16="http://schemas.microsoft.com/office/drawing/2014/main" id="{2676BB3C-AA72-46A2-886B-2F2FBE4CC025}"/>
              </a:ext>
            </a:extLst>
          </p:cNvPr>
          <p:cNvSpPr>
            <a:spLocks noGrp="1"/>
          </p:cNvSpPr>
          <p:nvPr>
            <p:ph type="title"/>
          </p:nvPr>
        </p:nvSpPr>
        <p:spPr bwMode="gray"/>
        <p:txBody>
          <a:bodyPr/>
          <a:lstStyle/>
          <a:p>
            <a:r>
              <a:rPr lang="en-US"/>
              <a:t>Click to edit Master title style</a:t>
            </a:r>
          </a:p>
        </p:txBody>
      </p:sp>
      <p:sp>
        <p:nvSpPr>
          <p:cNvPr id="6" name="Text Placeholder 9">
            <a:extLst>
              <a:ext uri="{FF2B5EF4-FFF2-40B4-BE49-F238E27FC236}">
                <a16:creationId xmlns:a16="http://schemas.microsoft.com/office/drawing/2014/main" id="{31995A84-606E-46BB-98AA-D56EAD455F34}"/>
              </a:ext>
            </a:extLst>
          </p:cNvPr>
          <p:cNvSpPr>
            <a:spLocks noGrp="1"/>
          </p:cNvSpPr>
          <p:nvPr>
            <p:ph type="body" sz="quarter" idx="15" hasCustomPrompt="1"/>
          </p:nvPr>
        </p:nvSpPr>
        <p:spPr bwMode="gray">
          <a:xfrm>
            <a:off x="320039" y="1186591"/>
            <a:ext cx="7670540" cy="249299"/>
          </a:xfrm>
          <a:prstGeom prst="rect">
            <a:avLst/>
          </a:prstGeom>
          <a:noFill/>
        </p:spPr>
        <p:txBody>
          <a:bodyPr wrap="square" rtlCol="0">
            <a:spAutoFit/>
          </a:bodyPr>
          <a:lstStyle>
            <a:lvl1pPr marL="0" indent="0" algn="l" rtl="0" fontAlgn="base">
              <a:lnSpc>
                <a:spcPct val="90000"/>
              </a:lnSpc>
              <a:spcBef>
                <a:spcPct val="0"/>
              </a:spcBef>
              <a:spcAft>
                <a:spcPct val="0"/>
              </a:spcAft>
              <a:buNone/>
              <a:defRPr lang="en-US" sz="1800" b="1" kern="1200" smtClean="0">
                <a:solidFill>
                  <a:schemeClr val="tx1"/>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a:t>Click to edit subtitle</a:t>
            </a:r>
          </a:p>
        </p:txBody>
      </p:sp>
      <p:sp>
        <p:nvSpPr>
          <p:cNvPr id="3" name="Content Placeholder 2"/>
          <p:cNvSpPr>
            <a:spLocks noGrp="1"/>
          </p:cNvSpPr>
          <p:nvPr>
            <p:ph idx="1"/>
          </p:nvPr>
        </p:nvSpPr>
        <p:spPr bwMode="gray">
          <a:xfrm>
            <a:off x="320040" y="1755649"/>
            <a:ext cx="8458200" cy="4243793"/>
          </a:xfrm>
          <a:prstGeom prst="rect">
            <a:avLst/>
          </a:prstGeom>
        </p:spPr>
        <p:txBody>
          <a:bodyPr>
            <a:noAutofit/>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766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ext Placeholder 9"/>
          <p:cNvSpPr>
            <a:spLocks noGrp="1"/>
          </p:cNvSpPr>
          <p:nvPr>
            <p:ph type="body" sz="quarter" idx="15" hasCustomPrompt="1"/>
          </p:nvPr>
        </p:nvSpPr>
        <p:spPr bwMode="gray">
          <a:xfrm>
            <a:off x="320039" y="1186591"/>
            <a:ext cx="7670540" cy="249299"/>
          </a:xfrm>
          <a:prstGeom prst="rect">
            <a:avLst/>
          </a:prstGeom>
          <a:noFill/>
        </p:spPr>
        <p:txBody>
          <a:bodyPr wrap="square" rtlCol="0">
            <a:spAutoFit/>
          </a:bodyPr>
          <a:lstStyle>
            <a:lvl1pPr marL="0" indent="0" algn="l" rtl="0" fontAlgn="base">
              <a:lnSpc>
                <a:spcPct val="90000"/>
              </a:lnSpc>
              <a:spcBef>
                <a:spcPct val="0"/>
              </a:spcBef>
              <a:spcAft>
                <a:spcPct val="0"/>
              </a:spcAft>
              <a:buNone/>
              <a:defRPr lang="en-US" sz="1800" b="1" kern="1200" smtClean="0">
                <a:solidFill>
                  <a:schemeClr val="tx1"/>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a:extLst>
              <a:ext uri="{FF2B5EF4-FFF2-40B4-BE49-F238E27FC236}">
                <a16:creationId xmlns:a16="http://schemas.microsoft.com/office/drawing/2014/main" id="{28A8E901-F0C3-45F2-9679-5BFC70330FDD}"/>
              </a:ext>
            </a:extLst>
          </p:cNvPr>
          <p:cNvSpPr>
            <a:spLocks noGrp="1"/>
          </p:cNvSpPr>
          <p:nvPr>
            <p:ph type="title"/>
          </p:nvPr>
        </p:nvSpPr>
        <p:spPr bwMode="gray"/>
        <p:txBody>
          <a:bodyPr/>
          <a:lstStyle/>
          <a:p>
            <a:r>
              <a:rPr lang="en-US"/>
              <a:t>Click to edit Master title style</a:t>
            </a:r>
          </a:p>
        </p:txBody>
      </p:sp>
      <p:sp>
        <p:nvSpPr>
          <p:cNvPr id="5" name="Text Placeholder 12">
            <a:extLst>
              <a:ext uri="{FF2B5EF4-FFF2-40B4-BE49-F238E27FC236}">
                <a16:creationId xmlns:a16="http://schemas.microsoft.com/office/drawing/2014/main" id="{0F4F31DF-06F0-4684-95F1-6879F6D9968E}"/>
              </a:ext>
            </a:extLst>
          </p:cNvPr>
          <p:cNvSpPr>
            <a:spLocks noGrp="1"/>
          </p:cNvSpPr>
          <p:nvPr>
            <p:ph type="body" sz="quarter" idx="16" hasCustomPrompt="1"/>
          </p:nvPr>
        </p:nvSpPr>
        <p:spPr bwMode="gray">
          <a:xfrm>
            <a:off x="320039" y="6417945"/>
            <a:ext cx="7800033" cy="180049"/>
          </a:xfrm>
          <a:prstGeom prst="rect">
            <a:avLst/>
          </a:prstGeom>
        </p:spPr>
        <p:txBody>
          <a:bodyPr lIns="91440" tIns="36576" rIns="91440" bIns="36576" anchor="b" anchorCtr="0">
            <a:spAutoFit/>
          </a:bodyPr>
          <a:lstStyle>
            <a:lvl1pPr marL="0" indent="0">
              <a:lnSpc>
                <a:spcPct val="92000"/>
              </a:lnSpc>
              <a:spcBef>
                <a:spcPts val="75"/>
              </a:spcBef>
              <a:buNone/>
              <a:defRPr sz="750">
                <a:solidFill>
                  <a:schemeClr val="tx1"/>
                </a:solidFill>
                <a:latin typeface="+mn-lt"/>
                <a:cs typeface="Arial" pitchFamily="34" charset="0"/>
              </a:defRPr>
            </a:lvl1pPr>
          </a:lstStyle>
          <a:p>
            <a:pPr lvl="0"/>
            <a:r>
              <a:rPr lang="en-US"/>
              <a:t>Click to edit source</a:t>
            </a:r>
          </a:p>
        </p:txBody>
      </p:sp>
    </p:spTree>
    <p:extLst>
      <p:ext uri="{BB962C8B-B14F-4D97-AF65-F5344CB8AC3E}">
        <p14:creationId xmlns:p14="http://schemas.microsoft.com/office/powerpoint/2010/main" val="1249433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BBE69888-D7D0-4762-94CB-578219F16F23}"/>
              </a:ext>
            </a:extLst>
          </p:cNvPr>
          <p:cNvSpPr>
            <a:spLocks noGrp="1"/>
          </p:cNvSpPr>
          <p:nvPr>
            <p:ph type="body" sz="quarter" idx="16" hasCustomPrompt="1"/>
          </p:nvPr>
        </p:nvSpPr>
        <p:spPr bwMode="gray">
          <a:xfrm>
            <a:off x="320039" y="6417945"/>
            <a:ext cx="7800033" cy="180049"/>
          </a:xfrm>
          <a:prstGeom prst="rect">
            <a:avLst/>
          </a:prstGeom>
        </p:spPr>
        <p:txBody>
          <a:bodyPr lIns="91440" tIns="36576" rIns="91440" bIns="36576" anchor="b" anchorCtr="0">
            <a:spAutoFit/>
          </a:bodyPr>
          <a:lstStyle>
            <a:lvl1pPr marL="0" indent="0">
              <a:lnSpc>
                <a:spcPct val="92000"/>
              </a:lnSpc>
              <a:spcBef>
                <a:spcPts val="75"/>
              </a:spcBef>
              <a:buNone/>
              <a:defRPr sz="750">
                <a:solidFill>
                  <a:schemeClr val="tx1"/>
                </a:solidFill>
                <a:latin typeface="+mn-lt"/>
                <a:cs typeface="Arial" pitchFamily="34" charset="0"/>
              </a:defRPr>
            </a:lvl1pPr>
          </a:lstStyle>
          <a:p>
            <a:pPr lvl="0"/>
            <a:r>
              <a:rPr lang="en-US"/>
              <a:t>Click to edit source</a:t>
            </a:r>
          </a:p>
        </p:txBody>
      </p:sp>
      <p:sp>
        <p:nvSpPr>
          <p:cNvPr id="2" name="Title 1">
            <a:extLst>
              <a:ext uri="{FF2B5EF4-FFF2-40B4-BE49-F238E27FC236}">
                <a16:creationId xmlns:a16="http://schemas.microsoft.com/office/drawing/2014/main" id="{2676BB3C-AA72-46A2-886B-2F2FBE4CC025}"/>
              </a:ext>
            </a:extLst>
          </p:cNvPr>
          <p:cNvSpPr>
            <a:spLocks noGrp="1"/>
          </p:cNvSpPr>
          <p:nvPr>
            <p:ph type="title"/>
          </p:nvPr>
        </p:nvSpPr>
        <p:spPr bwMode="gray"/>
        <p:txBody>
          <a:bodyPr/>
          <a:lstStyle/>
          <a:p>
            <a:r>
              <a:rPr lang="en-US"/>
              <a:t>Click to edit Master title style</a:t>
            </a:r>
          </a:p>
        </p:txBody>
      </p:sp>
      <p:sp>
        <p:nvSpPr>
          <p:cNvPr id="6" name="Text Placeholder 9">
            <a:extLst>
              <a:ext uri="{FF2B5EF4-FFF2-40B4-BE49-F238E27FC236}">
                <a16:creationId xmlns:a16="http://schemas.microsoft.com/office/drawing/2014/main" id="{31995A84-606E-46BB-98AA-D56EAD455F34}"/>
              </a:ext>
            </a:extLst>
          </p:cNvPr>
          <p:cNvSpPr>
            <a:spLocks noGrp="1"/>
          </p:cNvSpPr>
          <p:nvPr>
            <p:ph type="body" sz="quarter" idx="15" hasCustomPrompt="1"/>
          </p:nvPr>
        </p:nvSpPr>
        <p:spPr bwMode="gray">
          <a:xfrm>
            <a:off x="320039" y="1186591"/>
            <a:ext cx="7670540" cy="249299"/>
          </a:xfrm>
          <a:prstGeom prst="rect">
            <a:avLst/>
          </a:prstGeom>
          <a:noFill/>
        </p:spPr>
        <p:txBody>
          <a:bodyPr wrap="square" rtlCol="0">
            <a:spAutoFit/>
          </a:bodyPr>
          <a:lstStyle>
            <a:lvl1pPr marL="0" indent="0" algn="l" rtl="0" fontAlgn="base">
              <a:lnSpc>
                <a:spcPct val="90000"/>
              </a:lnSpc>
              <a:spcBef>
                <a:spcPct val="0"/>
              </a:spcBef>
              <a:spcAft>
                <a:spcPct val="0"/>
              </a:spcAft>
              <a:buNone/>
              <a:defRPr lang="en-US" sz="1800" b="1" kern="1200" smtClean="0">
                <a:solidFill>
                  <a:schemeClr val="tx1"/>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a:t>Click to edit subtitle</a:t>
            </a:r>
          </a:p>
        </p:txBody>
      </p:sp>
      <p:sp>
        <p:nvSpPr>
          <p:cNvPr id="3" name="Content Placeholder 2"/>
          <p:cNvSpPr>
            <a:spLocks noGrp="1"/>
          </p:cNvSpPr>
          <p:nvPr>
            <p:ph idx="1"/>
          </p:nvPr>
        </p:nvSpPr>
        <p:spPr bwMode="gray">
          <a:xfrm>
            <a:off x="320040" y="1755649"/>
            <a:ext cx="8458200" cy="4243793"/>
          </a:xfrm>
          <a:prstGeom prst="rect">
            <a:avLst/>
          </a:prstGeom>
        </p:spPr>
        <p:txBody>
          <a:bodyPr>
            <a:noAutofit/>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112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out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135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BBE69888-D7D0-4762-94CB-578219F16F23}"/>
              </a:ext>
            </a:extLst>
          </p:cNvPr>
          <p:cNvSpPr>
            <a:spLocks noGrp="1"/>
          </p:cNvSpPr>
          <p:nvPr>
            <p:ph type="body" sz="quarter" idx="16" hasCustomPrompt="1"/>
          </p:nvPr>
        </p:nvSpPr>
        <p:spPr bwMode="gray">
          <a:xfrm>
            <a:off x="320039" y="6417945"/>
            <a:ext cx="7800033" cy="180049"/>
          </a:xfrm>
          <a:prstGeom prst="rect">
            <a:avLst/>
          </a:prstGeom>
        </p:spPr>
        <p:txBody>
          <a:bodyPr lIns="91440" tIns="36576" rIns="91440" bIns="36576" anchor="b" anchorCtr="0">
            <a:spAutoFit/>
          </a:bodyPr>
          <a:lstStyle>
            <a:lvl1pPr marL="0" indent="0">
              <a:lnSpc>
                <a:spcPct val="92000"/>
              </a:lnSpc>
              <a:spcBef>
                <a:spcPts val="75"/>
              </a:spcBef>
              <a:buNone/>
              <a:defRPr sz="750">
                <a:solidFill>
                  <a:schemeClr val="tx1"/>
                </a:solidFill>
                <a:latin typeface="+mn-lt"/>
                <a:cs typeface="Arial" pitchFamily="34" charset="0"/>
              </a:defRPr>
            </a:lvl1pPr>
          </a:lstStyle>
          <a:p>
            <a:pPr lvl="0"/>
            <a:r>
              <a:rPr lang="en-US"/>
              <a:t>Click to edit source</a:t>
            </a:r>
          </a:p>
        </p:txBody>
      </p:sp>
      <p:sp>
        <p:nvSpPr>
          <p:cNvPr id="2" name="Title 1">
            <a:extLst>
              <a:ext uri="{FF2B5EF4-FFF2-40B4-BE49-F238E27FC236}">
                <a16:creationId xmlns:a16="http://schemas.microsoft.com/office/drawing/2014/main" id="{2676BB3C-AA72-46A2-886B-2F2FBE4CC025}"/>
              </a:ext>
            </a:extLst>
          </p:cNvPr>
          <p:cNvSpPr>
            <a:spLocks noGrp="1"/>
          </p:cNvSpPr>
          <p:nvPr>
            <p:ph type="title"/>
          </p:nvPr>
        </p:nvSpPr>
        <p:spPr bwMode="gray"/>
        <p:txBody>
          <a:bodyPr/>
          <a:lstStyle/>
          <a:p>
            <a:r>
              <a:rPr lang="en-US"/>
              <a:t>Click to edit Master title style</a:t>
            </a:r>
          </a:p>
        </p:txBody>
      </p:sp>
      <p:sp>
        <p:nvSpPr>
          <p:cNvPr id="6" name="Text Placeholder 9">
            <a:extLst>
              <a:ext uri="{FF2B5EF4-FFF2-40B4-BE49-F238E27FC236}">
                <a16:creationId xmlns:a16="http://schemas.microsoft.com/office/drawing/2014/main" id="{31995A84-606E-46BB-98AA-D56EAD455F34}"/>
              </a:ext>
            </a:extLst>
          </p:cNvPr>
          <p:cNvSpPr>
            <a:spLocks noGrp="1"/>
          </p:cNvSpPr>
          <p:nvPr>
            <p:ph type="body" sz="quarter" idx="15" hasCustomPrompt="1"/>
          </p:nvPr>
        </p:nvSpPr>
        <p:spPr bwMode="gray">
          <a:xfrm>
            <a:off x="320039" y="1186591"/>
            <a:ext cx="7670540" cy="249299"/>
          </a:xfrm>
          <a:prstGeom prst="rect">
            <a:avLst/>
          </a:prstGeom>
          <a:noFill/>
        </p:spPr>
        <p:txBody>
          <a:bodyPr wrap="square" rtlCol="0">
            <a:spAutoFit/>
          </a:bodyPr>
          <a:lstStyle>
            <a:lvl1pPr marL="0" indent="0" algn="l" rtl="0" fontAlgn="base">
              <a:lnSpc>
                <a:spcPct val="90000"/>
              </a:lnSpc>
              <a:spcBef>
                <a:spcPct val="0"/>
              </a:spcBef>
              <a:spcAft>
                <a:spcPct val="0"/>
              </a:spcAft>
              <a:buNone/>
              <a:defRPr lang="en-US" sz="1800" b="1" kern="1200" smtClean="0">
                <a:solidFill>
                  <a:schemeClr val="tx1"/>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a:t>Click to edit subtitle</a:t>
            </a:r>
          </a:p>
        </p:txBody>
      </p:sp>
      <p:sp>
        <p:nvSpPr>
          <p:cNvPr id="3" name="Content Placeholder 2"/>
          <p:cNvSpPr>
            <a:spLocks noGrp="1"/>
          </p:cNvSpPr>
          <p:nvPr>
            <p:ph idx="1"/>
          </p:nvPr>
        </p:nvSpPr>
        <p:spPr bwMode="gray">
          <a:xfrm>
            <a:off x="320040" y="1755649"/>
            <a:ext cx="8458200" cy="4243793"/>
          </a:xfrm>
          <a:prstGeom prst="rect">
            <a:avLst/>
          </a:prstGeom>
        </p:spPr>
        <p:txBody>
          <a:bodyPr>
            <a:noAutofit/>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6466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BBE69888-D7D0-4762-94CB-578219F16F23}"/>
              </a:ext>
            </a:extLst>
          </p:cNvPr>
          <p:cNvSpPr>
            <a:spLocks noGrp="1"/>
          </p:cNvSpPr>
          <p:nvPr>
            <p:ph type="body" sz="quarter" idx="16" hasCustomPrompt="1"/>
          </p:nvPr>
        </p:nvSpPr>
        <p:spPr bwMode="gray">
          <a:xfrm>
            <a:off x="320039" y="6417945"/>
            <a:ext cx="7800033" cy="180049"/>
          </a:xfrm>
          <a:prstGeom prst="rect">
            <a:avLst/>
          </a:prstGeom>
        </p:spPr>
        <p:txBody>
          <a:bodyPr lIns="91440" tIns="36576" rIns="91440" bIns="36576" anchor="b" anchorCtr="0">
            <a:spAutoFit/>
          </a:bodyPr>
          <a:lstStyle>
            <a:lvl1pPr marL="0" indent="0">
              <a:lnSpc>
                <a:spcPct val="92000"/>
              </a:lnSpc>
              <a:spcBef>
                <a:spcPts val="75"/>
              </a:spcBef>
              <a:buNone/>
              <a:defRPr sz="750">
                <a:solidFill>
                  <a:schemeClr val="tx1"/>
                </a:solidFill>
                <a:latin typeface="+mn-lt"/>
                <a:cs typeface="Arial" pitchFamily="34" charset="0"/>
              </a:defRPr>
            </a:lvl1pPr>
          </a:lstStyle>
          <a:p>
            <a:pPr lvl="0"/>
            <a:r>
              <a:rPr lang="en-US"/>
              <a:t>Click to edit source</a:t>
            </a:r>
          </a:p>
        </p:txBody>
      </p:sp>
      <p:sp>
        <p:nvSpPr>
          <p:cNvPr id="2" name="Title 1">
            <a:extLst>
              <a:ext uri="{FF2B5EF4-FFF2-40B4-BE49-F238E27FC236}">
                <a16:creationId xmlns:a16="http://schemas.microsoft.com/office/drawing/2014/main" id="{2676BB3C-AA72-46A2-886B-2F2FBE4CC025}"/>
              </a:ext>
            </a:extLst>
          </p:cNvPr>
          <p:cNvSpPr>
            <a:spLocks noGrp="1"/>
          </p:cNvSpPr>
          <p:nvPr>
            <p:ph type="title"/>
          </p:nvPr>
        </p:nvSpPr>
        <p:spPr bwMode="gray"/>
        <p:txBody>
          <a:bodyPr/>
          <a:lstStyle/>
          <a:p>
            <a:r>
              <a:rPr lang="en-US"/>
              <a:t>Click to edit Master title style</a:t>
            </a:r>
          </a:p>
        </p:txBody>
      </p:sp>
      <p:sp>
        <p:nvSpPr>
          <p:cNvPr id="6" name="Text Placeholder 9">
            <a:extLst>
              <a:ext uri="{FF2B5EF4-FFF2-40B4-BE49-F238E27FC236}">
                <a16:creationId xmlns:a16="http://schemas.microsoft.com/office/drawing/2014/main" id="{31995A84-606E-46BB-98AA-D56EAD455F34}"/>
              </a:ext>
            </a:extLst>
          </p:cNvPr>
          <p:cNvSpPr>
            <a:spLocks noGrp="1"/>
          </p:cNvSpPr>
          <p:nvPr>
            <p:ph type="body" sz="quarter" idx="15" hasCustomPrompt="1"/>
          </p:nvPr>
        </p:nvSpPr>
        <p:spPr bwMode="gray">
          <a:xfrm>
            <a:off x="320039" y="1186591"/>
            <a:ext cx="7670540" cy="249299"/>
          </a:xfrm>
          <a:prstGeom prst="rect">
            <a:avLst/>
          </a:prstGeom>
          <a:noFill/>
        </p:spPr>
        <p:txBody>
          <a:bodyPr wrap="square" rtlCol="0">
            <a:spAutoFit/>
          </a:bodyPr>
          <a:lstStyle>
            <a:lvl1pPr marL="0" indent="0" algn="l" rtl="0" fontAlgn="base">
              <a:lnSpc>
                <a:spcPct val="90000"/>
              </a:lnSpc>
              <a:spcBef>
                <a:spcPct val="0"/>
              </a:spcBef>
              <a:spcAft>
                <a:spcPct val="0"/>
              </a:spcAft>
              <a:buNone/>
              <a:defRPr lang="en-US" sz="1800" b="1" kern="1200" smtClean="0">
                <a:solidFill>
                  <a:schemeClr val="tx1"/>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a:t>Click to edit subtitle</a:t>
            </a:r>
          </a:p>
        </p:txBody>
      </p:sp>
      <p:sp>
        <p:nvSpPr>
          <p:cNvPr id="3" name="Content Placeholder 2"/>
          <p:cNvSpPr>
            <a:spLocks noGrp="1"/>
          </p:cNvSpPr>
          <p:nvPr>
            <p:ph idx="1"/>
          </p:nvPr>
        </p:nvSpPr>
        <p:spPr bwMode="gray">
          <a:xfrm>
            <a:off x="320040" y="1755649"/>
            <a:ext cx="8458200" cy="4243793"/>
          </a:xfrm>
          <a:prstGeom prst="rect">
            <a:avLst/>
          </a:prstGeom>
        </p:spPr>
        <p:txBody>
          <a:bodyPr>
            <a:noAutofit/>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196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BBE69888-D7D0-4762-94CB-578219F16F23}"/>
              </a:ext>
            </a:extLst>
          </p:cNvPr>
          <p:cNvSpPr>
            <a:spLocks noGrp="1"/>
          </p:cNvSpPr>
          <p:nvPr>
            <p:ph type="body" sz="quarter" idx="16" hasCustomPrompt="1"/>
          </p:nvPr>
        </p:nvSpPr>
        <p:spPr bwMode="gray">
          <a:xfrm>
            <a:off x="320039" y="6417945"/>
            <a:ext cx="7800033" cy="180049"/>
          </a:xfrm>
          <a:prstGeom prst="rect">
            <a:avLst/>
          </a:prstGeom>
        </p:spPr>
        <p:txBody>
          <a:bodyPr lIns="91440" tIns="36576" rIns="91440" bIns="36576" anchor="b" anchorCtr="0">
            <a:spAutoFit/>
          </a:bodyPr>
          <a:lstStyle>
            <a:lvl1pPr marL="0" indent="0">
              <a:lnSpc>
                <a:spcPct val="92000"/>
              </a:lnSpc>
              <a:spcBef>
                <a:spcPts val="75"/>
              </a:spcBef>
              <a:buNone/>
              <a:defRPr sz="750">
                <a:solidFill>
                  <a:schemeClr val="tx1"/>
                </a:solidFill>
                <a:latin typeface="+mn-lt"/>
                <a:cs typeface="Arial" pitchFamily="34" charset="0"/>
              </a:defRPr>
            </a:lvl1pPr>
          </a:lstStyle>
          <a:p>
            <a:pPr lvl="0"/>
            <a:r>
              <a:rPr lang="en-US"/>
              <a:t>Click to edit source</a:t>
            </a:r>
          </a:p>
        </p:txBody>
      </p:sp>
      <p:sp>
        <p:nvSpPr>
          <p:cNvPr id="2" name="Title 1">
            <a:extLst>
              <a:ext uri="{FF2B5EF4-FFF2-40B4-BE49-F238E27FC236}">
                <a16:creationId xmlns:a16="http://schemas.microsoft.com/office/drawing/2014/main" id="{2676BB3C-AA72-46A2-886B-2F2FBE4CC025}"/>
              </a:ext>
            </a:extLst>
          </p:cNvPr>
          <p:cNvSpPr>
            <a:spLocks noGrp="1"/>
          </p:cNvSpPr>
          <p:nvPr>
            <p:ph type="title"/>
          </p:nvPr>
        </p:nvSpPr>
        <p:spPr bwMode="gray"/>
        <p:txBody>
          <a:bodyPr/>
          <a:lstStyle/>
          <a:p>
            <a:r>
              <a:rPr lang="en-US"/>
              <a:t>Click to edit Master title style</a:t>
            </a:r>
          </a:p>
        </p:txBody>
      </p:sp>
      <p:sp>
        <p:nvSpPr>
          <p:cNvPr id="6" name="Text Placeholder 9">
            <a:extLst>
              <a:ext uri="{FF2B5EF4-FFF2-40B4-BE49-F238E27FC236}">
                <a16:creationId xmlns:a16="http://schemas.microsoft.com/office/drawing/2014/main" id="{31995A84-606E-46BB-98AA-D56EAD455F34}"/>
              </a:ext>
            </a:extLst>
          </p:cNvPr>
          <p:cNvSpPr>
            <a:spLocks noGrp="1"/>
          </p:cNvSpPr>
          <p:nvPr>
            <p:ph type="body" sz="quarter" idx="15" hasCustomPrompt="1"/>
          </p:nvPr>
        </p:nvSpPr>
        <p:spPr bwMode="gray">
          <a:xfrm>
            <a:off x="320039" y="1186591"/>
            <a:ext cx="7670540" cy="249299"/>
          </a:xfrm>
          <a:prstGeom prst="rect">
            <a:avLst/>
          </a:prstGeom>
          <a:noFill/>
        </p:spPr>
        <p:txBody>
          <a:bodyPr wrap="square" rtlCol="0">
            <a:spAutoFit/>
          </a:bodyPr>
          <a:lstStyle>
            <a:lvl1pPr marL="0" indent="0" algn="l" rtl="0" fontAlgn="base">
              <a:lnSpc>
                <a:spcPct val="90000"/>
              </a:lnSpc>
              <a:spcBef>
                <a:spcPct val="0"/>
              </a:spcBef>
              <a:spcAft>
                <a:spcPct val="0"/>
              </a:spcAft>
              <a:buNone/>
              <a:defRPr lang="en-US" sz="1800" b="1" kern="1200" smtClean="0">
                <a:solidFill>
                  <a:schemeClr val="tx1"/>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a:t>Click to edit subtitle</a:t>
            </a:r>
          </a:p>
        </p:txBody>
      </p:sp>
      <p:sp>
        <p:nvSpPr>
          <p:cNvPr id="3" name="Content Placeholder 2"/>
          <p:cNvSpPr>
            <a:spLocks noGrp="1"/>
          </p:cNvSpPr>
          <p:nvPr>
            <p:ph idx="1"/>
          </p:nvPr>
        </p:nvSpPr>
        <p:spPr bwMode="gray">
          <a:xfrm>
            <a:off x="320040" y="1755649"/>
            <a:ext cx="8458200" cy="4243793"/>
          </a:xfrm>
          <a:prstGeom prst="rect">
            <a:avLst/>
          </a:prstGeom>
        </p:spPr>
        <p:txBody>
          <a:bodyPr>
            <a:noAutofit/>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7954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BBE69888-D7D0-4762-94CB-578219F16F23}"/>
              </a:ext>
            </a:extLst>
          </p:cNvPr>
          <p:cNvSpPr>
            <a:spLocks noGrp="1"/>
          </p:cNvSpPr>
          <p:nvPr>
            <p:ph type="body" sz="quarter" idx="16" hasCustomPrompt="1"/>
          </p:nvPr>
        </p:nvSpPr>
        <p:spPr bwMode="gray">
          <a:xfrm>
            <a:off x="320039" y="6417945"/>
            <a:ext cx="7800033" cy="180049"/>
          </a:xfrm>
          <a:prstGeom prst="rect">
            <a:avLst/>
          </a:prstGeom>
        </p:spPr>
        <p:txBody>
          <a:bodyPr lIns="91440" tIns="36576" rIns="91440" bIns="36576" anchor="b" anchorCtr="0">
            <a:spAutoFit/>
          </a:bodyPr>
          <a:lstStyle>
            <a:lvl1pPr marL="0" indent="0">
              <a:lnSpc>
                <a:spcPct val="92000"/>
              </a:lnSpc>
              <a:spcBef>
                <a:spcPts val="75"/>
              </a:spcBef>
              <a:buNone/>
              <a:defRPr sz="750">
                <a:solidFill>
                  <a:schemeClr val="tx1"/>
                </a:solidFill>
                <a:latin typeface="+mn-lt"/>
                <a:cs typeface="Arial" pitchFamily="34" charset="0"/>
              </a:defRPr>
            </a:lvl1pPr>
          </a:lstStyle>
          <a:p>
            <a:pPr lvl="0"/>
            <a:r>
              <a:rPr lang="en-US"/>
              <a:t>Click to edit source</a:t>
            </a:r>
          </a:p>
        </p:txBody>
      </p:sp>
      <p:sp>
        <p:nvSpPr>
          <p:cNvPr id="2" name="Title 1">
            <a:extLst>
              <a:ext uri="{FF2B5EF4-FFF2-40B4-BE49-F238E27FC236}">
                <a16:creationId xmlns:a16="http://schemas.microsoft.com/office/drawing/2014/main" id="{2676BB3C-AA72-46A2-886B-2F2FBE4CC025}"/>
              </a:ext>
            </a:extLst>
          </p:cNvPr>
          <p:cNvSpPr>
            <a:spLocks noGrp="1"/>
          </p:cNvSpPr>
          <p:nvPr>
            <p:ph type="title"/>
          </p:nvPr>
        </p:nvSpPr>
        <p:spPr bwMode="gray"/>
        <p:txBody>
          <a:bodyPr/>
          <a:lstStyle/>
          <a:p>
            <a:r>
              <a:rPr lang="en-US"/>
              <a:t>Click to edit Master title style</a:t>
            </a:r>
          </a:p>
        </p:txBody>
      </p:sp>
      <p:sp>
        <p:nvSpPr>
          <p:cNvPr id="6" name="Text Placeholder 9">
            <a:extLst>
              <a:ext uri="{FF2B5EF4-FFF2-40B4-BE49-F238E27FC236}">
                <a16:creationId xmlns:a16="http://schemas.microsoft.com/office/drawing/2014/main" id="{31995A84-606E-46BB-98AA-D56EAD455F34}"/>
              </a:ext>
            </a:extLst>
          </p:cNvPr>
          <p:cNvSpPr>
            <a:spLocks noGrp="1"/>
          </p:cNvSpPr>
          <p:nvPr>
            <p:ph type="body" sz="quarter" idx="15" hasCustomPrompt="1"/>
          </p:nvPr>
        </p:nvSpPr>
        <p:spPr bwMode="gray">
          <a:xfrm>
            <a:off x="320039" y="1186591"/>
            <a:ext cx="7670540" cy="249299"/>
          </a:xfrm>
          <a:prstGeom prst="rect">
            <a:avLst/>
          </a:prstGeom>
          <a:noFill/>
        </p:spPr>
        <p:txBody>
          <a:bodyPr wrap="square" rtlCol="0">
            <a:spAutoFit/>
          </a:bodyPr>
          <a:lstStyle>
            <a:lvl1pPr marL="0" indent="0" algn="l" rtl="0" fontAlgn="base">
              <a:lnSpc>
                <a:spcPct val="90000"/>
              </a:lnSpc>
              <a:spcBef>
                <a:spcPct val="0"/>
              </a:spcBef>
              <a:spcAft>
                <a:spcPct val="0"/>
              </a:spcAft>
              <a:buNone/>
              <a:defRPr lang="en-US" sz="1800" b="1" kern="1200" smtClean="0">
                <a:solidFill>
                  <a:schemeClr val="tx1"/>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a:t>Click to edit subtitle</a:t>
            </a:r>
          </a:p>
        </p:txBody>
      </p:sp>
      <p:sp>
        <p:nvSpPr>
          <p:cNvPr id="3" name="Content Placeholder 2"/>
          <p:cNvSpPr>
            <a:spLocks noGrp="1"/>
          </p:cNvSpPr>
          <p:nvPr>
            <p:ph idx="1"/>
          </p:nvPr>
        </p:nvSpPr>
        <p:spPr bwMode="gray">
          <a:xfrm>
            <a:off x="320040" y="1755649"/>
            <a:ext cx="8458200" cy="4243793"/>
          </a:xfrm>
          <a:prstGeom prst="rect">
            <a:avLst/>
          </a:prstGeom>
        </p:spPr>
        <p:txBody>
          <a:bodyPr>
            <a:noAutofit/>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848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BBE69888-D7D0-4762-94CB-578219F16F23}"/>
              </a:ext>
            </a:extLst>
          </p:cNvPr>
          <p:cNvSpPr>
            <a:spLocks noGrp="1"/>
          </p:cNvSpPr>
          <p:nvPr>
            <p:ph type="body" sz="quarter" idx="16" hasCustomPrompt="1"/>
          </p:nvPr>
        </p:nvSpPr>
        <p:spPr bwMode="gray">
          <a:xfrm>
            <a:off x="320039" y="6417945"/>
            <a:ext cx="7800033" cy="180049"/>
          </a:xfrm>
          <a:prstGeom prst="rect">
            <a:avLst/>
          </a:prstGeom>
        </p:spPr>
        <p:txBody>
          <a:bodyPr lIns="91440" tIns="36576" rIns="91440" bIns="36576" anchor="b" anchorCtr="0">
            <a:spAutoFit/>
          </a:bodyPr>
          <a:lstStyle>
            <a:lvl1pPr marL="0" indent="0">
              <a:lnSpc>
                <a:spcPct val="92000"/>
              </a:lnSpc>
              <a:spcBef>
                <a:spcPts val="75"/>
              </a:spcBef>
              <a:buNone/>
              <a:defRPr sz="750">
                <a:solidFill>
                  <a:schemeClr val="tx1"/>
                </a:solidFill>
                <a:latin typeface="+mn-lt"/>
                <a:cs typeface="Arial" pitchFamily="34" charset="0"/>
              </a:defRPr>
            </a:lvl1pPr>
          </a:lstStyle>
          <a:p>
            <a:pPr lvl="0"/>
            <a:r>
              <a:rPr lang="en-US"/>
              <a:t>Click to edit source</a:t>
            </a:r>
          </a:p>
        </p:txBody>
      </p:sp>
      <p:sp>
        <p:nvSpPr>
          <p:cNvPr id="2" name="Title 1">
            <a:extLst>
              <a:ext uri="{FF2B5EF4-FFF2-40B4-BE49-F238E27FC236}">
                <a16:creationId xmlns:a16="http://schemas.microsoft.com/office/drawing/2014/main" id="{2676BB3C-AA72-46A2-886B-2F2FBE4CC025}"/>
              </a:ext>
            </a:extLst>
          </p:cNvPr>
          <p:cNvSpPr>
            <a:spLocks noGrp="1"/>
          </p:cNvSpPr>
          <p:nvPr>
            <p:ph type="title"/>
          </p:nvPr>
        </p:nvSpPr>
        <p:spPr bwMode="gray"/>
        <p:txBody>
          <a:bodyPr/>
          <a:lstStyle/>
          <a:p>
            <a:r>
              <a:rPr lang="en-US"/>
              <a:t>Click to edit Master title style</a:t>
            </a:r>
          </a:p>
        </p:txBody>
      </p:sp>
      <p:sp>
        <p:nvSpPr>
          <p:cNvPr id="6" name="Text Placeholder 9">
            <a:extLst>
              <a:ext uri="{FF2B5EF4-FFF2-40B4-BE49-F238E27FC236}">
                <a16:creationId xmlns:a16="http://schemas.microsoft.com/office/drawing/2014/main" id="{31995A84-606E-46BB-98AA-D56EAD455F34}"/>
              </a:ext>
            </a:extLst>
          </p:cNvPr>
          <p:cNvSpPr>
            <a:spLocks noGrp="1"/>
          </p:cNvSpPr>
          <p:nvPr>
            <p:ph type="body" sz="quarter" idx="15" hasCustomPrompt="1"/>
          </p:nvPr>
        </p:nvSpPr>
        <p:spPr bwMode="gray">
          <a:xfrm>
            <a:off x="320039" y="1186591"/>
            <a:ext cx="7670540" cy="249299"/>
          </a:xfrm>
          <a:prstGeom prst="rect">
            <a:avLst/>
          </a:prstGeom>
          <a:noFill/>
        </p:spPr>
        <p:txBody>
          <a:bodyPr wrap="square" rtlCol="0">
            <a:spAutoFit/>
          </a:bodyPr>
          <a:lstStyle>
            <a:lvl1pPr marL="0" indent="0" algn="l" rtl="0" fontAlgn="base">
              <a:lnSpc>
                <a:spcPct val="90000"/>
              </a:lnSpc>
              <a:spcBef>
                <a:spcPct val="0"/>
              </a:spcBef>
              <a:spcAft>
                <a:spcPct val="0"/>
              </a:spcAft>
              <a:buNone/>
              <a:defRPr lang="en-US" sz="1800" b="1" kern="1200" smtClean="0">
                <a:solidFill>
                  <a:schemeClr val="tx1"/>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a:t>Click to edit subtitle</a:t>
            </a:r>
          </a:p>
        </p:txBody>
      </p:sp>
      <p:sp>
        <p:nvSpPr>
          <p:cNvPr id="3" name="Content Placeholder 2"/>
          <p:cNvSpPr>
            <a:spLocks noGrp="1"/>
          </p:cNvSpPr>
          <p:nvPr>
            <p:ph idx="1"/>
          </p:nvPr>
        </p:nvSpPr>
        <p:spPr bwMode="gray">
          <a:xfrm>
            <a:off x="320040" y="1755649"/>
            <a:ext cx="8458200" cy="4243793"/>
          </a:xfrm>
          <a:prstGeom prst="rect">
            <a:avLst/>
          </a:prstGeom>
        </p:spPr>
        <p:txBody>
          <a:bodyPr>
            <a:noAutofit/>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234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BBE69888-D7D0-4762-94CB-578219F16F23}"/>
              </a:ext>
            </a:extLst>
          </p:cNvPr>
          <p:cNvSpPr>
            <a:spLocks noGrp="1"/>
          </p:cNvSpPr>
          <p:nvPr>
            <p:ph type="body" sz="quarter" idx="16" hasCustomPrompt="1"/>
          </p:nvPr>
        </p:nvSpPr>
        <p:spPr bwMode="gray">
          <a:xfrm>
            <a:off x="320039" y="6417945"/>
            <a:ext cx="7800033" cy="180049"/>
          </a:xfrm>
          <a:prstGeom prst="rect">
            <a:avLst/>
          </a:prstGeom>
        </p:spPr>
        <p:txBody>
          <a:bodyPr lIns="91440" tIns="36576" rIns="91440" bIns="36576" anchor="b" anchorCtr="0">
            <a:spAutoFit/>
          </a:bodyPr>
          <a:lstStyle>
            <a:lvl1pPr marL="0" indent="0">
              <a:lnSpc>
                <a:spcPct val="92000"/>
              </a:lnSpc>
              <a:spcBef>
                <a:spcPts val="75"/>
              </a:spcBef>
              <a:buNone/>
              <a:defRPr sz="750">
                <a:solidFill>
                  <a:schemeClr val="tx1"/>
                </a:solidFill>
                <a:latin typeface="+mn-lt"/>
                <a:cs typeface="Arial" pitchFamily="34" charset="0"/>
              </a:defRPr>
            </a:lvl1pPr>
          </a:lstStyle>
          <a:p>
            <a:pPr lvl="0"/>
            <a:r>
              <a:rPr lang="en-US"/>
              <a:t>Click to edit source</a:t>
            </a:r>
          </a:p>
        </p:txBody>
      </p:sp>
      <p:sp>
        <p:nvSpPr>
          <p:cNvPr id="2" name="Title 1">
            <a:extLst>
              <a:ext uri="{FF2B5EF4-FFF2-40B4-BE49-F238E27FC236}">
                <a16:creationId xmlns:a16="http://schemas.microsoft.com/office/drawing/2014/main" id="{2676BB3C-AA72-46A2-886B-2F2FBE4CC025}"/>
              </a:ext>
            </a:extLst>
          </p:cNvPr>
          <p:cNvSpPr>
            <a:spLocks noGrp="1"/>
          </p:cNvSpPr>
          <p:nvPr>
            <p:ph type="title"/>
          </p:nvPr>
        </p:nvSpPr>
        <p:spPr bwMode="gray"/>
        <p:txBody>
          <a:bodyPr/>
          <a:lstStyle/>
          <a:p>
            <a:r>
              <a:rPr lang="en-US"/>
              <a:t>Click to edit Master title style</a:t>
            </a:r>
          </a:p>
        </p:txBody>
      </p:sp>
      <p:sp>
        <p:nvSpPr>
          <p:cNvPr id="6" name="Text Placeholder 9">
            <a:extLst>
              <a:ext uri="{FF2B5EF4-FFF2-40B4-BE49-F238E27FC236}">
                <a16:creationId xmlns:a16="http://schemas.microsoft.com/office/drawing/2014/main" id="{31995A84-606E-46BB-98AA-D56EAD455F34}"/>
              </a:ext>
            </a:extLst>
          </p:cNvPr>
          <p:cNvSpPr>
            <a:spLocks noGrp="1"/>
          </p:cNvSpPr>
          <p:nvPr>
            <p:ph type="body" sz="quarter" idx="15" hasCustomPrompt="1"/>
          </p:nvPr>
        </p:nvSpPr>
        <p:spPr bwMode="gray">
          <a:xfrm>
            <a:off x="320039" y="1186591"/>
            <a:ext cx="7670540" cy="249299"/>
          </a:xfrm>
          <a:prstGeom prst="rect">
            <a:avLst/>
          </a:prstGeom>
          <a:noFill/>
        </p:spPr>
        <p:txBody>
          <a:bodyPr wrap="square" rtlCol="0">
            <a:spAutoFit/>
          </a:bodyPr>
          <a:lstStyle>
            <a:lvl1pPr marL="0" indent="0" algn="l" rtl="0" fontAlgn="base">
              <a:lnSpc>
                <a:spcPct val="90000"/>
              </a:lnSpc>
              <a:spcBef>
                <a:spcPct val="0"/>
              </a:spcBef>
              <a:spcAft>
                <a:spcPct val="0"/>
              </a:spcAft>
              <a:buNone/>
              <a:defRPr lang="en-US" sz="1800" b="1" kern="1200" smtClean="0">
                <a:solidFill>
                  <a:schemeClr val="tx1"/>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a:t>Click to edit subtitle</a:t>
            </a:r>
          </a:p>
        </p:txBody>
      </p:sp>
      <p:sp>
        <p:nvSpPr>
          <p:cNvPr id="3" name="Content Placeholder 2"/>
          <p:cNvSpPr>
            <a:spLocks noGrp="1"/>
          </p:cNvSpPr>
          <p:nvPr>
            <p:ph idx="1"/>
          </p:nvPr>
        </p:nvSpPr>
        <p:spPr bwMode="gray">
          <a:xfrm>
            <a:off x="320040" y="1755649"/>
            <a:ext cx="8458200" cy="4243793"/>
          </a:xfrm>
          <a:prstGeom prst="rect">
            <a:avLst/>
          </a:prstGeom>
        </p:spPr>
        <p:txBody>
          <a:bodyPr>
            <a:noAutofit/>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5395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ivider Phot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bwMode="gray">
          <a:xfrm>
            <a:off x="-2382" y="1143000"/>
            <a:ext cx="9146382" cy="5715000"/>
          </a:xfrm>
          <a:solidFill>
            <a:srgbClr val="FBF5E6"/>
          </a:solidFill>
        </p:spPr>
        <p:txBody>
          <a:bodyPr lIns="548640"/>
          <a:lstStyle>
            <a:lvl1pPr marL="0" indent="0">
              <a:buNone/>
              <a:defRPr/>
            </a:lvl1pPr>
          </a:lstStyle>
          <a:p>
            <a:r>
              <a:rPr lang="en-US" dirty="0"/>
              <a:t>Click icon to add picture</a:t>
            </a:r>
          </a:p>
        </p:txBody>
      </p:sp>
      <p:sp>
        <p:nvSpPr>
          <p:cNvPr id="3" name="Title 2"/>
          <p:cNvSpPr>
            <a:spLocks noGrp="1"/>
          </p:cNvSpPr>
          <p:nvPr>
            <p:ph type="title" hasCustomPrompt="1"/>
          </p:nvPr>
        </p:nvSpPr>
        <p:spPr bwMode="gray"/>
        <p:txBody>
          <a:bodyPr/>
          <a:lstStyle>
            <a:lvl1pPr>
              <a:defRPr>
                <a:solidFill>
                  <a:schemeClr val="tx1"/>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ED0261FD-D117-E74D-863B-41D1AA10A098}"/>
              </a:ext>
            </a:extLst>
          </p:cNvPr>
          <p:cNvSpPr txBox="1">
            <a:spLocks/>
          </p:cNvSpPr>
          <p:nvPr userDrawn="1"/>
        </p:nvSpPr>
        <p:spPr bwMode="gray">
          <a:xfrm>
            <a:off x="8246509" y="6366306"/>
            <a:ext cx="438150" cy="228600"/>
          </a:xfrm>
          <a:prstGeom prst="rect">
            <a:avLst/>
          </a:prstGeom>
        </p:spPr>
        <p:txBody>
          <a:bodyPr wrap="square" lIns="0" tIns="34299" rIns="0" bIns="34299" anchor="t" anchorCtr="0">
            <a:noAutofit/>
          </a:bodyPr>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0"/>
              </a:spcBef>
              <a:spcAft>
                <a:spcPts val="0"/>
              </a:spcAft>
            </a:pPr>
            <a:fld id="{35C0926A-889A-463A-A5EA-682F15689EEF}" type="slidenum">
              <a:rPr lang="en-US" sz="825" smtClean="0">
                <a:solidFill>
                  <a:srgbClr val="A5ACB3"/>
                </a:solidFill>
                <a:latin typeface="+mn-lt"/>
              </a:rPr>
              <a:pPr>
                <a:lnSpc>
                  <a:spcPct val="90000"/>
                </a:lnSpc>
                <a:spcBef>
                  <a:spcPts val="0"/>
                </a:spcBef>
                <a:spcAft>
                  <a:spcPts val="0"/>
                </a:spcAft>
              </a:pPr>
              <a:t>‹#›</a:t>
            </a:fld>
            <a:endParaRPr lang="en-US" sz="825" dirty="0">
              <a:solidFill>
                <a:srgbClr val="A5ACB3"/>
              </a:solidFill>
              <a:latin typeface="+mn-lt"/>
            </a:endParaRPr>
          </a:p>
        </p:txBody>
      </p:sp>
      <p:sp>
        <p:nvSpPr>
          <p:cNvPr id="5" name="Footer Placeholder 4">
            <a:extLst>
              <a:ext uri="{FF2B5EF4-FFF2-40B4-BE49-F238E27FC236}">
                <a16:creationId xmlns:a16="http://schemas.microsoft.com/office/drawing/2014/main" id="{8A4EA98F-9CCE-D34D-9B76-3AE5B4837A1F}"/>
              </a:ext>
            </a:extLst>
          </p:cNvPr>
          <p:cNvSpPr txBox="1">
            <a:spLocks/>
          </p:cNvSpPr>
          <p:nvPr userDrawn="1"/>
        </p:nvSpPr>
        <p:spPr bwMode="gray">
          <a:xfrm>
            <a:off x="8085259" y="6639761"/>
            <a:ext cx="702768" cy="156991"/>
          </a:xfrm>
          <a:prstGeom prst="rect">
            <a:avLst/>
          </a:prstGeom>
        </p:spPr>
        <p:txBody>
          <a:bodyPr vert="horz" lIns="91448" tIns="45724" rIns="91448" bIns="45724"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42" rtl="0" eaLnBrk="1" fontAlgn="auto" latinLnBrk="0" hangingPunct="1">
              <a:lnSpc>
                <a:spcPct val="100000"/>
              </a:lnSpc>
              <a:spcBef>
                <a:spcPts val="0"/>
              </a:spcBef>
              <a:spcAft>
                <a:spcPts val="0"/>
              </a:spcAft>
              <a:buClrTx/>
              <a:buSzTx/>
              <a:buFontTx/>
              <a:buNone/>
              <a:tabLst/>
              <a:defRPr/>
            </a:pPr>
            <a:r>
              <a:rPr kumimoji="0" lang="sk-SK" sz="600" b="0" i="0" u="none" strike="noStrike" kern="1200" cap="none" spc="0" normalizeH="0" baseline="0" noProof="0">
                <a:ln>
                  <a:noFill/>
                </a:ln>
                <a:solidFill>
                  <a:srgbClr val="73808E">
                    <a:tint val="75000"/>
                  </a:srgbClr>
                </a:solidFill>
                <a:effectLst/>
                <a:uLnTx/>
                <a:uFillTx/>
                <a:latin typeface="Arial"/>
                <a:ea typeface="+mn-ea"/>
                <a:cs typeface="+mn-cs"/>
              </a:rPr>
              <a:t>© 2021 USP</a:t>
            </a:r>
            <a:endParaRPr kumimoji="0" lang="en-US" sz="600" b="0" i="0" u="none" strike="noStrike" kern="1200" cap="none" spc="0" normalizeH="0" baseline="0" noProof="0" dirty="0">
              <a:ln>
                <a:noFill/>
              </a:ln>
              <a:solidFill>
                <a:srgbClr val="73808E">
                  <a:tint val="75000"/>
                </a:srgbClr>
              </a:solidFill>
              <a:effectLst/>
              <a:uLnTx/>
              <a:uFillTx/>
              <a:latin typeface="Arial"/>
              <a:ea typeface="+mn-ea"/>
              <a:cs typeface="+mn-cs"/>
            </a:endParaRPr>
          </a:p>
        </p:txBody>
      </p:sp>
      <p:cxnSp>
        <p:nvCxnSpPr>
          <p:cNvPr id="7" name="Straight Connector 6">
            <a:extLst>
              <a:ext uri="{FF2B5EF4-FFF2-40B4-BE49-F238E27FC236}">
                <a16:creationId xmlns:a16="http://schemas.microsoft.com/office/drawing/2014/main" id="{ED1D4D45-5D43-F947-A023-E406250EB31E}"/>
              </a:ext>
            </a:extLst>
          </p:cNvPr>
          <p:cNvCxnSpPr/>
          <p:nvPr userDrawn="1"/>
        </p:nvCxnSpPr>
        <p:spPr bwMode="gray">
          <a:xfrm>
            <a:off x="8269767" y="6588839"/>
            <a:ext cx="423010" cy="0"/>
          </a:xfrm>
          <a:prstGeom prst="line">
            <a:avLst/>
          </a:prstGeom>
          <a:noFill/>
          <a:ln w="3175" cap="flat" cmpd="sng" algn="ctr">
            <a:solidFill>
              <a:schemeClr val="accent2"/>
            </a:solidFill>
            <a:prstDash val="solid"/>
          </a:ln>
          <a:effectLst/>
        </p:spPr>
      </p:cxnSp>
    </p:spTree>
    <p:extLst>
      <p:ext uri="{BB962C8B-B14F-4D97-AF65-F5344CB8AC3E}">
        <p14:creationId xmlns:p14="http://schemas.microsoft.com/office/powerpoint/2010/main" val="1098196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84B45-9B56-4761-8741-FE1AE938DBE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EAFB67F-BBF3-44D5-935F-C2E87EB6D76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85F8781-634F-4809-9320-A8ABA87ADCBF}"/>
              </a:ext>
            </a:extLst>
          </p:cNvPr>
          <p:cNvSpPr>
            <a:spLocks noGrp="1"/>
          </p:cNvSpPr>
          <p:nvPr>
            <p:ph type="dt" sz="half" idx="10"/>
          </p:nvPr>
        </p:nvSpPr>
        <p:spPr/>
        <p:txBody>
          <a:bodyPr/>
          <a:lstStyle/>
          <a:p>
            <a:fld id="{A2060DF7-493A-4F60-B66F-A053F7DD51F2}" type="datetimeFigureOut">
              <a:rPr lang="en-US" smtClean="0"/>
              <a:t>4/20/2022</a:t>
            </a:fld>
            <a:endParaRPr lang="en-US" dirty="0"/>
          </a:p>
        </p:txBody>
      </p:sp>
      <p:sp>
        <p:nvSpPr>
          <p:cNvPr id="5" name="Footer Placeholder 4">
            <a:extLst>
              <a:ext uri="{FF2B5EF4-FFF2-40B4-BE49-F238E27FC236}">
                <a16:creationId xmlns:a16="http://schemas.microsoft.com/office/drawing/2014/main" id="{F8E5012B-2B7C-4476-A12B-ED0FFA735B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E696D9-4D0F-44C0-9C12-B4675527514B}"/>
              </a:ext>
            </a:extLst>
          </p:cNvPr>
          <p:cNvSpPr>
            <a:spLocks noGrp="1"/>
          </p:cNvSpPr>
          <p:nvPr>
            <p:ph type="sldNum" sz="quarter" idx="12"/>
          </p:nvPr>
        </p:nvSpPr>
        <p:spPr/>
        <p:txBody>
          <a:bodyPr/>
          <a:lstStyle/>
          <a:p>
            <a:fld id="{89455987-24B4-46B6-A2D3-9559A933D04F}" type="slidenum">
              <a:rPr lang="en-US" smtClean="0"/>
              <a:t>‹#›</a:t>
            </a:fld>
            <a:endParaRPr lang="en-US" dirty="0"/>
          </a:p>
        </p:txBody>
      </p:sp>
    </p:spTree>
    <p:extLst>
      <p:ext uri="{BB962C8B-B14F-4D97-AF65-F5344CB8AC3E}">
        <p14:creationId xmlns:p14="http://schemas.microsoft.com/office/powerpoint/2010/main" val="168050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L_with Masterflex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186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L_with Masterflex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37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LL_with Masterflex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23E2B-EB1E-41DD-B58B-D0EBE9DD16D4}"/>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192335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L_with Masterflex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2672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io_Title and Single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2"/>
                </a:solidFill>
              </a:defRPr>
            </a:lvl1pPr>
            <a:lvl2pPr>
              <a:defRPr sz="24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p:cNvSpPr>
          <p:nvPr>
            <p:ph type="title"/>
          </p:nvPr>
        </p:nvSpPr>
        <p:spPr bwMode="auto">
          <a:xfrm>
            <a:off x="152401" y="152400"/>
            <a:ext cx="7315200" cy="685800"/>
          </a:xfrm>
          <a:prstGeom prst="rect">
            <a:avLst/>
          </a:prstGeom>
          <a:noFill/>
          <a:ln w="12700">
            <a:noFill/>
            <a:miter lim="0"/>
            <a:headEnd/>
            <a:tailEnd/>
          </a:ln>
        </p:spPr>
        <p:txBody>
          <a:bodyPr vert="horz" wrap="square" lIns="0" tIns="0" rIns="0" bIns="0" numCol="1" anchor="b" anchorCtr="0" compatLnSpc="1">
            <a:prstTxWarp prst="textNoShape">
              <a:avLst/>
            </a:prstTxWarp>
          </a:bodyPr>
          <a:lstStyle/>
          <a:p>
            <a:pPr lvl="0"/>
            <a:r>
              <a:rPr lang="en-US">
                <a:sym typeface="Helvetica Neue Light" charset="0"/>
              </a:rPr>
              <a:t>Click to edit Master title style</a:t>
            </a:r>
            <a:br>
              <a:rPr lang="en-US">
                <a:sym typeface="Helvetica Neue Light" charset="0"/>
              </a:rPr>
            </a:br>
            <a:r>
              <a:rPr lang="en-US" sz="1700">
                <a:sym typeface="Helvetica Neue Light" charset="0"/>
              </a:rPr>
              <a:t>Subhead</a:t>
            </a:r>
            <a:endParaRPr lang="en-US">
              <a:sym typeface="Helvetica Neue Light" charset="0"/>
            </a:endParaRPr>
          </a:p>
        </p:txBody>
      </p:sp>
    </p:spTree>
    <p:extLst>
      <p:ext uri="{BB962C8B-B14F-4D97-AF65-F5344CB8AC3E}">
        <p14:creationId xmlns:p14="http://schemas.microsoft.com/office/powerpoint/2010/main" val="591718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LL_with Masterflex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6655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8138" y="13287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29138" y="13287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5719275"/>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9348882"/>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L_with Masterflex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6902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3424994"/>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LL_with Masterflex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161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9482196"/>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LL_with Masterflex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712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539552" y="5637248"/>
            <a:ext cx="3352800" cy="682757"/>
          </a:xfrm>
          <a:prstGeom prst="rect">
            <a:avLst/>
          </a:prstGeom>
        </p:spPr>
        <p:txBody>
          <a:bodyPr/>
          <a:lstStyle>
            <a:lvl1pPr>
              <a:defRPr>
                <a:latin typeface="Helvetica" pitchFamily="34" charset="0"/>
                <a:cs typeface="Arial" pitchFamily="34" charset="0"/>
              </a:defRPr>
            </a:lvl1pPr>
          </a:lstStyle>
          <a:p>
            <a:pPr lvl="0"/>
            <a:r>
              <a:rPr lang="en-US" dirty="0"/>
              <a:t>Name(s)</a:t>
            </a:r>
          </a:p>
          <a:p>
            <a:pPr lvl="0"/>
            <a:r>
              <a:rPr lang="en-US" dirty="0"/>
              <a:t>Date</a:t>
            </a:r>
          </a:p>
        </p:txBody>
      </p:sp>
    </p:spTree>
    <p:extLst>
      <p:ext uri="{BB962C8B-B14F-4D97-AF65-F5344CB8AC3E}">
        <p14:creationId xmlns:p14="http://schemas.microsoft.com/office/powerpoint/2010/main" val="27154175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5392021"/>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LL_with Masterflex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0692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LL_with Masterflex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8563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LL_with Masterflex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091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LL_with Masterflex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9360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LL_with Masterflex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1489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LL_with Masterflex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775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LL_with Masterflex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2073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8068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8004004"/>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thout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9295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ife Sciences_Title and Single Content Orange Bo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bg2"/>
              </a:buClr>
              <a:defRPr b="1">
                <a:solidFill>
                  <a:schemeClr val="accent1"/>
                </a:solidFill>
              </a:defRPr>
            </a:lvl1pPr>
            <a:lvl2pPr>
              <a:defRPr sz="1800">
                <a:solidFill>
                  <a:schemeClr val="bg2"/>
                </a:solidFill>
              </a:defRPr>
            </a:lvl2pPr>
            <a:lvl3pPr>
              <a:defRPr sz="1500">
                <a:solidFill>
                  <a:schemeClr val="bg2"/>
                </a:solidFill>
              </a:defRPr>
            </a:lvl3pPr>
            <a:lvl4pPr>
              <a:defRPr sz="1350">
                <a:solidFill>
                  <a:schemeClr val="bg2"/>
                </a:solidFill>
              </a:defRPr>
            </a:lvl4pPr>
            <a:lvl5pPr>
              <a:defRPr sz="12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67811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17463"/>
            <a:ext cx="5753100" cy="909637"/>
          </a:xfrm>
        </p:spPr>
        <p:txBody>
          <a:bodyPr/>
          <a:lstStyle/>
          <a:p>
            <a:r>
              <a:rPr lang="en-US"/>
              <a:t>Click to edit Master title style</a:t>
            </a:r>
          </a:p>
        </p:txBody>
      </p:sp>
      <p:sp>
        <p:nvSpPr>
          <p:cNvPr id="3" name="Text Placeholder 2"/>
          <p:cNvSpPr>
            <a:spLocks noGrp="1"/>
          </p:cNvSpPr>
          <p:nvPr>
            <p:ph type="body" sz="half" idx="1"/>
          </p:nvPr>
        </p:nvSpPr>
        <p:spPr>
          <a:xfrm>
            <a:off x="338138" y="13287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29138" y="13287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71015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ALL_with Masterflex logo">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4434E7-4DBA-4F01-8935-DF141DFAA8CB}"/>
              </a:ext>
            </a:extLst>
          </p:cNvPr>
          <p:cNvSpPr>
            <a:spLocks noGrp="1"/>
          </p:cNvSpPr>
          <p:nvPr>
            <p:ph type="title"/>
          </p:nvPr>
        </p:nvSpPr>
        <p:spPr>
          <a:xfrm>
            <a:off x="152400" y="457200"/>
            <a:ext cx="7886700" cy="424584"/>
          </a:xfrm>
          <a:prstGeom prst="rect">
            <a:avLst/>
          </a:prstGeom>
        </p:spPr>
        <p:txBody>
          <a:bodyPr/>
          <a:lstStyle>
            <a:lvl1pPr>
              <a:defRPr sz="1800">
                <a:solidFill>
                  <a:srgbClr val="5E707B"/>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9C23BA84-7AC4-4246-9953-414F907BC654}"/>
              </a:ext>
            </a:extLst>
          </p:cNvPr>
          <p:cNvSpPr>
            <a:spLocks noGrp="1"/>
          </p:cNvSpPr>
          <p:nvPr>
            <p:ph type="body" sz="quarter" idx="10"/>
          </p:nvPr>
        </p:nvSpPr>
        <p:spPr>
          <a:xfrm>
            <a:off x="152400" y="1073020"/>
            <a:ext cx="8804988" cy="52064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10564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292305-7C8F-41A6-904A-DEAD1BC63C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2B0A2-BDDF-4848-80D8-B46BED8E0B3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9E541E5-3A25-4EE8-A015-F639B9769C7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5848497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LL_with Masterflex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7425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965276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3974109"/>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ife Sciences_Title and Single Content Orange Bo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bg2"/>
              </a:buClr>
              <a:defRPr b="1">
                <a:solidFill>
                  <a:schemeClr val="accent1"/>
                </a:solidFill>
              </a:defRPr>
            </a:lvl1pPr>
            <a:lvl2pPr>
              <a:defRPr sz="1800">
                <a:solidFill>
                  <a:schemeClr val="bg2"/>
                </a:solidFill>
              </a:defRPr>
            </a:lvl2pPr>
            <a:lvl3pPr>
              <a:defRPr sz="1500">
                <a:solidFill>
                  <a:schemeClr val="bg2"/>
                </a:solidFill>
              </a:defRPr>
            </a:lvl3pPr>
            <a:lvl4pPr>
              <a:defRPr sz="1350">
                <a:solidFill>
                  <a:schemeClr val="bg2"/>
                </a:solidFill>
              </a:defRPr>
            </a:lvl4pPr>
            <a:lvl5pPr>
              <a:defRPr sz="12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8506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17463"/>
            <a:ext cx="5753100" cy="909637"/>
          </a:xfrm>
        </p:spPr>
        <p:txBody>
          <a:bodyPr/>
          <a:lstStyle/>
          <a:p>
            <a:r>
              <a:rPr lang="en-US"/>
              <a:t>Click to edit Master title style</a:t>
            </a:r>
          </a:p>
        </p:txBody>
      </p:sp>
      <p:sp>
        <p:nvSpPr>
          <p:cNvPr id="3" name="Text Placeholder 2"/>
          <p:cNvSpPr>
            <a:spLocks noGrp="1"/>
          </p:cNvSpPr>
          <p:nvPr>
            <p:ph type="body" sz="half" idx="1"/>
          </p:nvPr>
        </p:nvSpPr>
        <p:spPr>
          <a:xfrm>
            <a:off x="338138" y="13287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29138" y="13287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38556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ALL_with Masterflex logo">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4434E7-4DBA-4F01-8935-DF141DFAA8CB}"/>
              </a:ext>
            </a:extLst>
          </p:cNvPr>
          <p:cNvSpPr>
            <a:spLocks noGrp="1"/>
          </p:cNvSpPr>
          <p:nvPr>
            <p:ph type="title"/>
          </p:nvPr>
        </p:nvSpPr>
        <p:spPr>
          <a:xfrm>
            <a:off x="152400" y="457200"/>
            <a:ext cx="7886700" cy="424584"/>
          </a:xfrm>
          <a:prstGeom prst="rect">
            <a:avLst/>
          </a:prstGeom>
        </p:spPr>
        <p:txBody>
          <a:bodyPr/>
          <a:lstStyle>
            <a:lvl1pPr>
              <a:defRPr sz="1800">
                <a:solidFill>
                  <a:srgbClr val="5E707B"/>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9C23BA84-7AC4-4246-9953-414F907BC654}"/>
              </a:ext>
            </a:extLst>
          </p:cNvPr>
          <p:cNvSpPr>
            <a:spLocks noGrp="1"/>
          </p:cNvSpPr>
          <p:nvPr>
            <p:ph type="body" sz="quarter" idx="10"/>
          </p:nvPr>
        </p:nvSpPr>
        <p:spPr>
          <a:xfrm>
            <a:off x="152400" y="1073020"/>
            <a:ext cx="8804988" cy="52064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141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539552" y="5637248"/>
            <a:ext cx="3352800" cy="682757"/>
          </a:xfrm>
          <a:prstGeom prst="rect">
            <a:avLst/>
          </a:prstGeom>
        </p:spPr>
        <p:txBody>
          <a:bodyPr/>
          <a:lstStyle>
            <a:lvl1pPr>
              <a:defRPr>
                <a:latin typeface="Helvetica" pitchFamily="34" charset="0"/>
                <a:cs typeface="Arial" pitchFamily="34" charset="0"/>
              </a:defRPr>
            </a:lvl1pPr>
          </a:lstStyle>
          <a:p>
            <a:pPr lvl="0"/>
            <a:r>
              <a:rPr lang="en-US" dirty="0"/>
              <a:t>Name(s)</a:t>
            </a:r>
          </a:p>
          <a:p>
            <a:pPr lvl="0"/>
            <a:r>
              <a:rPr lang="en-US" dirty="0"/>
              <a:t>Date</a:t>
            </a:r>
          </a:p>
        </p:txBody>
      </p:sp>
    </p:spTree>
    <p:extLst>
      <p:ext uri="{BB962C8B-B14F-4D97-AF65-F5344CB8AC3E}">
        <p14:creationId xmlns:p14="http://schemas.microsoft.com/office/powerpoint/2010/main" val="32242878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292305-7C8F-41A6-904A-DEAD1BC63C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2B0A2-BDDF-4848-80D8-B46BED8E0B3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9E541E5-3A25-4EE8-A015-F639B9769C7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696608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without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851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_with Masterflex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310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L_with Masterflex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399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1.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vmlDrawing" Target="../drawings/vmlDrawing10.vml"/><Relationship Id="rId7" Type="http://schemas.openxmlformats.org/officeDocument/2006/relationships/image" Target="../media/image1.emf"/><Relationship Id="rId2" Type="http://schemas.openxmlformats.org/officeDocument/2006/relationships/theme" Target="../theme/theme10.xml"/><Relationship Id="rId1" Type="http://schemas.openxmlformats.org/officeDocument/2006/relationships/slideLayout" Target="../slideLayouts/slideLayout29.xml"/><Relationship Id="rId6" Type="http://schemas.openxmlformats.org/officeDocument/2006/relationships/oleObject" Target="../embeddings/oleObject4.bin"/><Relationship Id="rId5" Type="http://schemas.openxmlformats.org/officeDocument/2006/relationships/tags" Target="../tags/tag18.xml"/><Relationship Id="rId10" Type="http://schemas.openxmlformats.org/officeDocument/2006/relationships/image" Target="../media/image11.jpeg"/><Relationship Id="rId4" Type="http://schemas.openxmlformats.org/officeDocument/2006/relationships/tags" Target="../tags/tag17.xml"/><Relationship Id="rId9"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11.xml"/><Relationship Id="rId7" Type="http://schemas.openxmlformats.org/officeDocument/2006/relationships/oleObject" Target="../embeddings/oleObject6.bin"/><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ags" Target="../tags/tag20.xml"/><Relationship Id="rId11" Type="http://schemas.openxmlformats.org/officeDocument/2006/relationships/image" Target="../media/image9.jpeg"/><Relationship Id="rId5" Type="http://schemas.openxmlformats.org/officeDocument/2006/relationships/tags" Target="../tags/tag19.xml"/><Relationship Id="rId10" Type="http://schemas.openxmlformats.org/officeDocument/2006/relationships/image" Target="../media/image5.png"/><Relationship Id="rId4" Type="http://schemas.openxmlformats.org/officeDocument/2006/relationships/vmlDrawing" Target="../drawings/vmlDrawing11.vml"/><Relationship Id="rId9"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slideLayout" Target="../slideLayouts/slideLayout34.xml"/><Relationship Id="rId7" Type="http://schemas.openxmlformats.org/officeDocument/2006/relationships/tags" Target="../tags/tag22.xml"/><Relationship Id="rId12" Type="http://schemas.openxmlformats.org/officeDocument/2006/relationships/image" Target="../media/image12.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ags" Target="../tags/tag21.xml"/><Relationship Id="rId11" Type="http://schemas.openxmlformats.org/officeDocument/2006/relationships/image" Target="../media/image5.png"/><Relationship Id="rId5" Type="http://schemas.openxmlformats.org/officeDocument/2006/relationships/vmlDrawing" Target="../drawings/vmlDrawing12.vml"/><Relationship Id="rId10" Type="http://schemas.openxmlformats.org/officeDocument/2006/relationships/image" Target="../media/image3.png"/><Relationship Id="rId4" Type="http://schemas.openxmlformats.org/officeDocument/2006/relationships/theme" Target="../theme/theme12.xml"/><Relationship Id="rId9" Type="http://schemas.openxmlformats.org/officeDocument/2006/relationships/image" Target="../media/image1.emf"/></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13.xml"/><Relationship Id="rId7" Type="http://schemas.openxmlformats.org/officeDocument/2006/relationships/oleObject" Target="../embeddings/oleObject8.bin"/><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ags" Target="../tags/tag24.xml"/><Relationship Id="rId11" Type="http://schemas.openxmlformats.org/officeDocument/2006/relationships/image" Target="../media/image3.png"/><Relationship Id="rId5" Type="http://schemas.openxmlformats.org/officeDocument/2006/relationships/tags" Target="../tags/tag23.xml"/><Relationship Id="rId10" Type="http://schemas.openxmlformats.org/officeDocument/2006/relationships/image" Target="../media/image9.jpeg"/><Relationship Id="rId4" Type="http://schemas.openxmlformats.org/officeDocument/2006/relationships/vmlDrawing" Target="../drawings/vmlDrawing13.vml"/><Relationship Id="rId9" Type="http://schemas.openxmlformats.org/officeDocument/2006/relationships/image" Target="../media/image5.pn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14.xml"/><Relationship Id="rId7" Type="http://schemas.openxmlformats.org/officeDocument/2006/relationships/oleObject" Target="../embeddings/oleObject8.bin"/><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ags" Target="../tags/tag26.xml"/><Relationship Id="rId11" Type="http://schemas.openxmlformats.org/officeDocument/2006/relationships/image" Target="../media/image3.png"/><Relationship Id="rId5" Type="http://schemas.openxmlformats.org/officeDocument/2006/relationships/tags" Target="../tags/tag25.xml"/><Relationship Id="rId10" Type="http://schemas.openxmlformats.org/officeDocument/2006/relationships/image" Target="../media/image9.jpeg"/><Relationship Id="rId4" Type="http://schemas.openxmlformats.org/officeDocument/2006/relationships/vmlDrawing" Target="../drawings/vmlDrawing14.vml"/><Relationship Id="rId9" Type="http://schemas.openxmlformats.org/officeDocument/2006/relationships/image" Target="../media/image5.png"/></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15.xml"/><Relationship Id="rId7" Type="http://schemas.openxmlformats.org/officeDocument/2006/relationships/oleObject" Target="../embeddings/oleObject8.bin"/><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ags" Target="../tags/tag28.xml"/><Relationship Id="rId11" Type="http://schemas.openxmlformats.org/officeDocument/2006/relationships/image" Target="../media/image3.png"/><Relationship Id="rId5" Type="http://schemas.openxmlformats.org/officeDocument/2006/relationships/tags" Target="../tags/tag27.xml"/><Relationship Id="rId10" Type="http://schemas.openxmlformats.org/officeDocument/2006/relationships/image" Target="../media/image9.jpeg"/><Relationship Id="rId4" Type="http://schemas.openxmlformats.org/officeDocument/2006/relationships/vmlDrawing" Target="../drawings/vmlDrawing15.vml"/><Relationship Id="rId9" Type="http://schemas.openxmlformats.org/officeDocument/2006/relationships/image" Target="../media/image5.png"/></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vmlDrawing" Target="../drawings/vmlDrawing16.vml"/><Relationship Id="rId7" Type="http://schemas.openxmlformats.org/officeDocument/2006/relationships/image" Target="../media/image1.emf"/><Relationship Id="rId2" Type="http://schemas.openxmlformats.org/officeDocument/2006/relationships/theme" Target="../theme/theme16.xml"/><Relationship Id="rId1" Type="http://schemas.openxmlformats.org/officeDocument/2006/relationships/slideLayout" Target="../slideLayouts/slideLayout41.xml"/><Relationship Id="rId6" Type="http://schemas.openxmlformats.org/officeDocument/2006/relationships/oleObject" Target="../embeddings/oleObject9.bin"/><Relationship Id="rId5" Type="http://schemas.openxmlformats.org/officeDocument/2006/relationships/tags" Target="../tags/tag30.xml"/><Relationship Id="rId10" Type="http://schemas.openxmlformats.org/officeDocument/2006/relationships/image" Target="../media/image3.png"/><Relationship Id="rId4" Type="http://schemas.openxmlformats.org/officeDocument/2006/relationships/tags" Target="../tags/tag29.xml"/><Relationship Id="rId9" Type="http://schemas.openxmlformats.org/officeDocument/2006/relationships/image" Target="../media/image12.jpeg"/></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vmlDrawing" Target="../drawings/vmlDrawing17.vml"/><Relationship Id="rId7" Type="http://schemas.openxmlformats.org/officeDocument/2006/relationships/image" Target="../media/image1.emf"/><Relationship Id="rId2" Type="http://schemas.openxmlformats.org/officeDocument/2006/relationships/theme" Target="../theme/theme17.xml"/><Relationship Id="rId1" Type="http://schemas.openxmlformats.org/officeDocument/2006/relationships/slideLayout" Target="../slideLayouts/slideLayout42.xml"/><Relationship Id="rId6" Type="http://schemas.openxmlformats.org/officeDocument/2006/relationships/oleObject" Target="../embeddings/oleObject9.bin"/><Relationship Id="rId5" Type="http://schemas.openxmlformats.org/officeDocument/2006/relationships/tags" Target="../tags/tag32.xml"/><Relationship Id="rId10" Type="http://schemas.openxmlformats.org/officeDocument/2006/relationships/image" Target="../media/image3.png"/><Relationship Id="rId4" Type="http://schemas.openxmlformats.org/officeDocument/2006/relationships/tags" Target="../tags/tag31.xml"/><Relationship Id="rId9" Type="http://schemas.openxmlformats.org/officeDocument/2006/relationships/image" Target="../media/image12.jpeg"/></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vmlDrawing" Target="../drawings/vmlDrawing18.vml"/><Relationship Id="rId7" Type="http://schemas.openxmlformats.org/officeDocument/2006/relationships/image" Target="../media/image1.emf"/><Relationship Id="rId2" Type="http://schemas.openxmlformats.org/officeDocument/2006/relationships/theme" Target="../theme/theme18.xml"/><Relationship Id="rId1" Type="http://schemas.openxmlformats.org/officeDocument/2006/relationships/slideLayout" Target="../slideLayouts/slideLayout43.xml"/><Relationship Id="rId6" Type="http://schemas.openxmlformats.org/officeDocument/2006/relationships/oleObject" Target="../embeddings/oleObject9.bin"/><Relationship Id="rId5" Type="http://schemas.openxmlformats.org/officeDocument/2006/relationships/tags" Target="../tags/tag34.xml"/><Relationship Id="rId10" Type="http://schemas.openxmlformats.org/officeDocument/2006/relationships/image" Target="../media/image3.png"/><Relationship Id="rId4" Type="http://schemas.openxmlformats.org/officeDocument/2006/relationships/tags" Target="../tags/tag33.xml"/><Relationship Id="rId9" Type="http://schemas.openxmlformats.org/officeDocument/2006/relationships/image" Target="../media/image12.jpeg"/></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vmlDrawing" Target="../drawings/vmlDrawing19.vml"/><Relationship Id="rId7" Type="http://schemas.openxmlformats.org/officeDocument/2006/relationships/image" Target="../media/image1.emf"/><Relationship Id="rId2" Type="http://schemas.openxmlformats.org/officeDocument/2006/relationships/theme" Target="../theme/theme19.xml"/><Relationship Id="rId1" Type="http://schemas.openxmlformats.org/officeDocument/2006/relationships/slideLayout" Target="../slideLayouts/slideLayout44.xml"/><Relationship Id="rId6" Type="http://schemas.openxmlformats.org/officeDocument/2006/relationships/oleObject" Target="../embeddings/oleObject10.bin"/><Relationship Id="rId5" Type="http://schemas.openxmlformats.org/officeDocument/2006/relationships/tags" Target="../tags/tag36.xml"/><Relationship Id="rId10" Type="http://schemas.openxmlformats.org/officeDocument/2006/relationships/image" Target="../media/image3.png"/><Relationship Id="rId4" Type="http://schemas.openxmlformats.org/officeDocument/2006/relationships/tags" Target="../tags/tag35.xml"/><Relationship Id="rId9" Type="http://schemas.openxmlformats.org/officeDocument/2006/relationships/image" Target="../media/image14.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oleObject" Target="../embeddings/oleObject1.bin"/><Relationship Id="rId5" Type="http://schemas.openxmlformats.org/officeDocument/2006/relationships/tags" Target="../tags/tag3.xml"/><Relationship Id="rId4" Type="http://schemas.openxmlformats.org/officeDocument/2006/relationships/vmlDrawing" Target="../drawings/vmlDrawing2.vml"/><Relationship Id="rId9"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vmlDrawing" Target="../drawings/vmlDrawing20.vml"/><Relationship Id="rId7" Type="http://schemas.openxmlformats.org/officeDocument/2006/relationships/image" Target="../media/image1.emf"/><Relationship Id="rId2" Type="http://schemas.openxmlformats.org/officeDocument/2006/relationships/theme" Target="../theme/theme20.xml"/><Relationship Id="rId1" Type="http://schemas.openxmlformats.org/officeDocument/2006/relationships/slideLayout" Target="../slideLayouts/slideLayout45.xml"/><Relationship Id="rId6" Type="http://schemas.openxmlformats.org/officeDocument/2006/relationships/oleObject" Target="../embeddings/oleObject11.bin"/><Relationship Id="rId5" Type="http://schemas.openxmlformats.org/officeDocument/2006/relationships/tags" Target="../tags/tag38.xml"/><Relationship Id="rId10" Type="http://schemas.openxmlformats.org/officeDocument/2006/relationships/image" Target="../media/image3.png"/><Relationship Id="rId4" Type="http://schemas.openxmlformats.org/officeDocument/2006/relationships/tags" Target="../tags/tag37.xml"/><Relationship Id="rId9" Type="http://schemas.openxmlformats.org/officeDocument/2006/relationships/image" Target="../media/image14.jpeg"/></Relationships>
</file>

<file path=ppt/slideMasters/_rels/slideMaster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vmlDrawing" Target="../drawings/vmlDrawing21.vml"/><Relationship Id="rId7" Type="http://schemas.openxmlformats.org/officeDocument/2006/relationships/image" Target="../media/image1.emf"/><Relationship Id="rId2" Type="http://schemas.openxmlformats.org/officeDocument/2006/relationships/theme" Target="../theme/theme21.xml"/><Relationship Id="rId1" Type="http://schemas.openxmlformats.org/officeDocument/2006/relationships/slideLayout" Target="../slideLayouts/slideLayout46.xml"/><Relationship Id="rId6" Type="http://schemas.openxmlformats.org/officeDocument/2006/relationships/oleObject" Target="../embeddings/oleObject11.bin"/><Relationship Id="rId5" Type="http://schemas.openxmlformats.org/officeDocument/2006/relationships/tags" Target="../tags/tag40.xml"/><Relationship Id="rId10" Type="http://schemas.openxmlformats.org/officeDocument/2006/relationships/image" Target="../media/image3.png"/><Relationship Id="rId4" Type="http://schemas.openxmlformats.org/officeDocument/2006/relationships/tags" Target="../tags/tag39.xml"/><Relationship Id="rId9" Type="http://schemas.openxmlformats.org/officeDocument/2006/relationships/image" Target="../media/image14.jpeg"/></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13" Type="http://schemas.openxmlformats.org/officeDocument/2006/relationships/image" Target="../media/image1.emf"/><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oleObject" Target="../embeddings/oleObject12.bin"/><Relationship Id="rId2" Type="http://schemas.openxmlformats.org/officeDocument/2006/relationships/slideLayout" Target="../slideLayouts/slideLayout48.xml"/><Relationship Id="rId16" Type="http://schemas.openxmlformats.org/officeDocument/2006/relationships/image" Target="../media/image3.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ags" Target="../tags/tag42.xml"/><Relationship Id="rId5" Type="http://schemas.openxmlformats.org/officeDocument/2006/relationships/slideLayout" Target="../slideLayouts/slideLayout51.xml"/><Relationship Id="rId15" Type="http://schemas.openxmlformats.org/officeDocument/2006/relationships/image" Target="../media/image14.jpeg"/><Relationship Id="rId10" Type="http://schemas.openxmlformats.org/officeDocument/2006/relationships/tags" Target="../tags/tag41.xml"/><Relationship Id="rId4" Type="http://schemas.openxmlformats.org/officeDocument/2006/relationships/slideLayout" Target="../slideLayouts/slideLayout50.xml"/><Relationship Id="rId9" Type="http://schemas.openxmlformats.org/officeDocument/2006/relationships/vmlDrawing" Target="../drawings/vmlDrawing22.vml"/><Relationship Id="rId14" Type="http://schemas.openxmlformats.org/officeDocument/2006/relationships/image" Target="../media/image5.png"/></Relationships>
</file>

<file path=ppt/slideMasters/_rels/slideMaster23.xml.rels><?xml version="1.0" encoding="UTF-8" standalone="yes"?>
<Relationships xmlns="http://schemas.openxmlformats.org/package/2006/relationships"><Relationship Id="rId8" Type="http://schemas.openxmlformats.org/officeDocument/2006/relationships/theme" Target="../theme/theme23.xml"/><Relationship Id="rId13" Type="http://schemas.openxmlformats.org/officeDocument/2006/relationships/image" Target="../media/image1.emf"/><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oleObject" Target="../embeddings/oleObject12.bin"/><Relationship Id="rId2" Type="http://schemas.openxmlformats.org/officeDocument/2006/relationships/slideLayout" Target="../slideLayouts/slideLayout55.xml"/><Relationship Id="rId16" Type="http://schemas.openxmlformats.org/officeDocument/2006/relationships/image" Target="../media/image3.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ags" Target="../tags/tag44.xml"/><Relationship Id="rId5" Type="http://schemas.openxmlformats.org/officeDocument/2006/relationships/slideLayout" Target="../slideLayouts/slideLayout58.xml"/><Relationship Id="rId15" Type="http://schemas.openxmlformats.org/officeDocument/2006/relationships/image" Target="../media/image14.jpeg"/><Relationship Id="rId10" Type="http://schemas.openxmlformats.org/officeDocument/2006/relationships/tags" Target="../tags/tag43.xml"/><Relationship Id="rId4" Type="http://schemas.openxmlformats.org/officeDocument/2006/relationships/slideLayout" Target="../slideLayouts/slideLayout57.xml"/><Relationship Id="rId9" Type="http://schemas.openxmlformats.org/officeDocument/2006/relationships/vmlDrawing" Target="../drawings/vmlDrawing23.v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oleObject" Target="../embeddings/oleObject1.bin"/><Relationship Id="rId5" Type="http://schemas.openxmlformats.org/officeDocument/2006/relationships/tags" Target="../tags/tag4.xml"/><Relationship Id="rId4" Type="http://schemas.openxmlformats.org/officeDocument/2006/relationships/vmlDrawing" Target="../drawings/vmlDrawing3.v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vmlDrawing" Target="../drawings/vmlDrawing4.vml"/><Relationship Id="rId7"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8.xml"/><Relationship Id="rId6" Type="http://schemas.openxmlformats.org/officeDocument/2006/relationships/oleObject" Target="../embeddings/oleObject2.bin"/><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vmlDrawing" Target="../drawings/vmlDrawing5.vml"/><Relationship Id="rId7"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9.xml"/><Relationship Id="rId6" Type="http://schemas.openxmlformats.org/officeDocument/2006/relationships/oleObject" Target="../embeddings/oleObject3.bin"/><Relationship Id="rId5" Type="http://schemas.openxmlformats.org/officeDocument/2006/relationships/tags" Target="../tags/tag8.xml"/><Relationship Id="rId10" Type="http://schemas.openxmlformats.org/officeDocument/2006/relationships/image" Target="../media/image6.jpeg"/><Relationship Id="rId4" Type="http://schemas.openxmlformats.org/officeDocument/2006/relationships/tags" Target="../tags/tag7.xml"/><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vmlDrawing" Target="../drawings/vmlDrawing6.vml"/><Relationship Id="rId7" Type="http://schemas.openxmlformats.org/officeDocument/2006/relationships/image" Target="../media/image1.emf"/><Relationship Id="rId2" Type="http://schemas.openxmlformats.org/officeDocument/2006/relationships/theme" Target="../theme/theme6.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10.xml"/><Relationship Id="rId10" Type="http://schemas.openxmlformats.org/officeDocument/2006/relationships/image" Target="../media/image7.jpeg"/><Relationship Id="rId4" Type="http://schemas.openxmlformats.org/officeDocument/2006/relationships/tags" Target="../tags/tag9.xml"/><Relationship Id="rId9"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vmlDrawing" Target="../drawings/vmlDrawing7.vml"/><Relationship Id="rId7" Type="http://schemas.openxmlformats.org/officeDocument/2006/relationships/image" Target="../media/image1.emf"/><Relationship Id="rId2" Type="http://schemas.openxmlformats.org/officeDocument/2006/relationships/theme" Target="../theme/theme7.xml"/><Relationship Id="rId1" Type="http://schemas.openxmlformats.org/officeDocument/2006/relationships/slideLayout" Target="../slideLayouts/slideLayout11.xml"/><Relationship Id="rId6" Type="http://schemas.openxmlformats.org/officeDocument/2006/relationships/oleObject" Target="../embeddings/oleObject5.bin"/><Relationship Id="rId5" Type="http://schemas.openxmlformats.org/officeDocument/2006/relationships/tags" Target="../tags/tag12.xml"/><Relationship Id="rId10" Type="http://schemas.openxmlformats.org/officeDocument/2006/relationships/image" Target="../media/image5.png"/><Relationship Id="rId4" Type="http://schemas.openxmlformats.org/officeDocument/2006/relationships/tags" Target="../tags/tag11.xml"/><Relationship Id="rId9"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vmlDrawing" Target="../drawings/vmlDrawing8.vml"/><Relationship Id="rId3" Type="http://schemas.openxmlformats.org/officeDocument/2006/relationships/slideLayout" Target="../slideLayouts/slideLayout14.xml"/><Relationship Id="rId21" Type="http://schemas.openxmlformats.org/officeDocument/2006/relationships/oleObject" Target="../embeddings/oleObject4.bin"/><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8.xml"/><Relationship Id="rId25"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ags" Target="../tags/tag1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9.jpe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5.png"/><Relationship Id="rId10" Type="http://schemas.openxmlformats.org/officeDocument/2006/relationships/slideLayout" Target="../slideLayouts/slideLayout21.xml"/><Relationship Id="rId19" Type="http://schemas.openxmlformats.org/officeDocument/2006/relationships/tags" Target="../tags/tag1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vmlDrawing" Target="../drawings/vmlDrawing9.vml"/><Relationship Id="rId7" Type="http://schemas.openxmlformats.org/officeDocument/2006/relationships/image" Target="../media/image1.emf"/><Relationship Id="rId2" Type="http://schemas.openxmlformats.org/officeDocument/2006/relationships/theme" Target="../theme/theme9.xml"/><Relationship Id="rId1" Type="http://schemas.openxmlformats.org/officeDocument/2006/relationships/slideLayout" Target="../slideLayouts/slideLayout28.xml"/><Relationship Id="rId6" Type="http://schemas.openxmlformats.org/officeDocument/2006/relationships/oleObject" Target="../embeddings/oleObject4.bin"/><Relationship Id="rId5" Type="http://schemas.openxmlformats.org/officeDocument/2006/relationships/tags" Target="../tags/tag16.xml"/><Relationship Id="rId10" Type="http://schemas.openxmlformats.org/officeDocument/2006/relationships/image" Target="../media/image10.jpeg"/><Relationship Id="rId4" Type="http://schemas.openxmlformats.org/officeDocument/2006/relationships/tags" Target="../tags/tag15.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D33426A-D070-431D-A885-CAA0A2054FEA}"/>
              </a:ext>
            </a:extLst>
          </p:cNvPr>
          <p:cNvGraphicFramePr>
            <a:graphicFrameLocks noChangeAspect="1"/>
          </p:cNvGraphicFramePr>
          <p:nvPr userDrawn="1">
            <p:custDataLst>
              <p:tags r:id="rId6"/>
            </p:custDataLst>
            <p:extLst>
              <p:ext uri="{D42A27DB-BD31-4B8C-83A1-F6EECF244321}">
                <p14:modId xmlns:p14="http://schemas.microsoft.com/office/powerpoint/2010/main" val="4217211225"/>
              </p:ext>
            </p:extLst>
          </p:nvPr>
        </p:nvGraphicFramePr>
        <p:xfrm>
          <a:off x="1591" y="2120"/>
          <a:ext cx="1588" cy="2117"/>
        </p:xfrm>
        <a:graphic>
          <a:graphicData uri="http://schemas.openxmlformats.org/presentationml/2006/ole">
            <mc:AlternateContent xmlns:mc="http://schemas.openxmlformats.org/markup-compatibility/2006">
              <mc:Choice xmlns:v="urn:schemas-microsoft-com:vml" Requires="v">
                <p:oleObj spid="_x0000_s1036" name="think-cell Slide" r:id="rId7" imgW="360" imgH="360" progId="TCLayout.ActiveDocument.1">
                  <p:embed/>
                </p:oleObj>
              </mc:Choice>
              <mc:Fallback>
                <p:oleObj name="think-cell Slide" r:id="rId7" imgW="360" imgH="360" progId="TCLayout.ActiveDocument.1">
                  <p:embed/>
                  <p:pic>
                    <p:nvPicPr>
                      <p:cNvPr id="2" name="Object 1" hidden="1">
                        <a:extLst>
                          <a:ext uri="{FF2B5EF4-FFF2-40B4-BE49-F238E27FC236}">
                            <a16:creationId xmlns:a16="http://schemas.microsoft.com/office/drawing/2014/main" id="{5D33426A-D070-431D-A885-CAA0A2054FEA}"/>
                          </a:ext>
                        </a:extLst>
                      </p:cNvPr>
                      <p:cNvPicPr/>
                      <p:nvPr/>
                    </p:nvPicPr>
                    <p:blipFill>
                      <a:blip r:embed="rId8"/>
                      <a:stretch>
                        <a:fillRect/>
                      </a:stretch>
                    </p:blipFill>
                    <p:spPr>
                      <a:xfrm>
                        <a:off x="1591" y="2120"/>
                        <a:ext cx="1588" cy="2117"/>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795637D0-401F-4F8F-B547-478D08F74E66}"/>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4091948" y="5061181"/>
            <a:ext cx="4730068" cy="1440160"/>
          </a:xfrm>
          <a:prstGeom prst="rect">
            <a:avLst/>
          </a:prstGeom>
        </p:spPr>
      </p:pic>
    </p:spTree>
    <p:extLst>
      <p:ext uri="{BB962C8B-B14F-4D97-AF65-F5344CB8AC3E}">
        <p14:creationId xmlns:p14="http://schemas.microsoft.com/office/powerpoint/2010/main" val="3680287413"/>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29" r:id="rId3"/>
  </p:sldLayoutIdLst>
  <p:hf hdr="0" ftr="0" dt="0"/>
  <p:txStyles>
    <p:titleStyle>
      <a:lvl1pPr algn="r" defTabSz="410724" rtl="0" eaLnBrk="1" fontAlgn="base" hangingPunct="1">
        <a:spcBef>
          <a:spcPct val="0"/>
        </a:spcBef>
        <a:spcAft>
          <a:spcPct val="0"/>
        </a:spcAft>
        <a:defRPr sz="3001">
          <a:solidFill>
            <a:srgbClr val="000000"/>
          </a:solidFill>
          <a:latin typeface="+mj-lt"/>
          <a:ea typeface="+mj-ea"/>
          <a:cs typeface="+mj-cs"/>
          <a:sym typeface="Helvetica Neue Light" charset="0"/>
        </a:defRPr>
      </a:lvl1pPr>
      <a:lvl2pPr algn="r" defTabSz="410724" rtl="0" eaLnBrk="1" fontAlgn="base" hangingPunct="1">
        <a:spcBef>
          <a:spcPct val="0"/>
        </a:spcBef>
        <a:spcAft>
          <a:spcPct val="0"/>
        </a:spcAft>
        <a:defRPr sz="3001">
          <a:solidFill>
            <a:srgbClr val="000000"/>
          </a:solidFill>
          <a:latin typeface="Helvetica Neue Light" charset="0"/>
          <a:ea typeface="Helvetica Neue Light" charset="0"/>
          <a:cs typeface="Helvetica Neue Light" charset="0"/>
          <a:sym typeface="Helvetica Neue Light" charset="0"/>
        </a:defRPr>
      </a:lvl2pPr>
      <a:lvl3pPr algn="r" defTabSz="410724" rtl="0" eaLnBrk="1" fontAlgn="base" hangingPunct="1">
        <a:spcBef>
          <a:spcPct val="0"/>
        </a:spcBef>
        <a:spcAft>
          <a:spcPct val="0"/>
        </a:spcAft>
        <a:defRPr sz="3001">
          <a:solidFill>
            <a:srgbClr val="000000"/>
          </a:solidFill>
          <a:latin typeface="Helvetica Neue Light" charset="0"/>
          <a:ea typeface="Helvetica Neue Light" charset="0"/>
          <a:cs typeface="Helvetica Neue Light" charset="0"/>
          <a:sym typeface="Helvetica Neue Light" charset="0"/>
        </a:defRPr>
      </a:lvl3pPr>
      <a:lvl4pPr algn="r" defTabSz="410724" rtl="0" eaLnBrk="1" fontAlgn="base" hangingPunct="1">
        <a:spcBef>
          <a:spcPct val="0"/>
        </a:spcBef>
        <a:spcAft>
          <a:spcPct val="0"/>
        </a:spcAft>
        <a:defRPr sz="3001">
          <a:solidFill>
            <a:srgbClr val="000000"/>
          </a:solidFill>
          <a:latin typeface="Helvetica Neue Light" charset="0"/>
          <a:ea typeface="Helvetica Neue Light" charset="0"/>
          <a:cs typeface="Helvetica Neue Light" charset="0"/>
          <a:sym typeface="Helvetica Neue Light" charset="0"/>
        </a:defRPr>
      </a:lvl4pPr>
      <a:lvl5pPr algn="r" defTabSz="410724" rtl="0" eaLnBrk="1" fontAlgn="base" hangingPunct="1">
        <a:spcBef>
          <a:spcPct val="0"/>
        </a:spcBef>
        <a:spcAft>
          <a:spcPct val="0"/>
        </a:spcAft>
        <a:defRPr sz="3001">
          <a:solidFill>
            <a:srgbClr val="000000"/>
          </a:solidFill>
          <a:latin typeface="Helvetica Neue Light" charset="0"/>
          <a:ea typeface="Helvetica Neue Light" charset="0"/>
          <a:cs typeface="Helvetica Neue Light" charset="0"/>
          <a:sym typeface="Helvetica Neue Light" charset="0"/>
        </a:defRPr>
      </a:lvl5pPr>
      <a:lvl6pPr marL="321436" algn="r" defTabSz="410724" rtl="0" eaLnBrk="1" fontAlgn="base" hangingPunct="1">
        <a:spcBef>
          <a:spcPct val="0"/>
        </a:spcBef>
        <a:spcAft>
          <a:spcPct val="0"/>
        </a:spcAft>
        <a:defRPr sz="3001">
          <a:solidFill>
            <a:srgbClr val="000000"/>
          </a:solidFill>
          <a:latin typeface="Helvetica Neue Light" charset="0"/>
          <a:ea typeface="Helvetica Neue Light" charset="0"/>
          <a:cs typeface="Helvetica Neue Light" charset="0"/>
          <a:sym typeface="Helvetica Neue Light" charset="0"/>
        </a:defRPr>
      </a:lvl6pPr>
      <a:lvl7pPr marL="642875" algn="r" defTabSz="410724" rtl="0" eaLnBrk="1" fontAlgn="base" hangingPunct="1">
        <a:spcBef>
          <a:spcPct val="0"/>
        </a:spcBef>
        <a:spcAft>
          <a:spcPct val="0"/>
        </a:spcAft>
        <a:defRPr sz="3001">
          <a:solidFill>
            <a:srgbClr val="000000"/>
          </a:solidFill>
          <a:latin typeface="Helvetica Neue Light" charset="0"/>
          <a:ea typeface="Helvetica Neue Light" charset="0"/>
          <a:cs typeface="Helvetica Neue Light" charset="0"/>
          <a:sym typeface="Helvetica Neue Light" charset="0"/>
        </a:defRPr>
      </a:lvl7pPr>
      <a:lvl8pPr marL="964310" algn="r" defTabSz="410724" rtl="0" eaLnBrk="1" fontAlgn="base" hangingPunct="1">
        <a:spcBef>
          <a:spcPct val="0"/>
        </a:spcBef>
        <a:spcAft>
          <a:spcPct val="0"/>
        </a:spcAft>
        <a:defRPr sz="3001">
          <a:solidFill>
            <a:srgbClr val="000000"/>
          </a:solidFill>
          <a:latin typeface="Helvetica Neue Light" charset="0"/>
          <a:ea typeface="Helvetica Neue Light" charset="0"/>
          <a:cs typeface="Helvetica Neue Light" charset="0"/>
          <a:sym typeface="Helvetica Neue Light" charset="0"/>
        </a:defRPr>
      </a:lvl8pPr>
      <a:lvl9pPr marL="1285746" algn="r" defTabSz="410724" rtl="0" eaLnBrk="1" fontAlgn="base" hangingPunct="1">
        <a:spcBef>
          <a:spcPct val="0"/>
        </a:spcBef>
        <a:spcAft>
          <a:spcPct val="0"/>
        </a:spcAft>
        <a:defRPr sz="3001">
          <a:solidFill>
            <a:srgbClr val="000000"/>
          </a:solidFill>
          <a:latin typeface="Helvetica Neue Light" charset="0"/>
          <a:ea typeface="Helvetica Neue Light" charset="0"/>
          <a:cs typeface="Helvetica Neue Light" charset="0"/>
          <a:sym typeface="Helvetica Neue Light" charset="0"/>
        </a:defRPr>
      </a:lvl9pPr>
    </p:titleStyle>
    <p:bodyStyle>
      <a:lvl1pPr algn="l" defTabSz="410724" rtl="0" eaLnBrk="1" fontAlgn="base" hangingPunct="1">
        <a:spcBef>
          <a:spcPct val="0"/>
        </a:spcBef>
        <a:spcAft>
          <a:spcPct val="0"/>
        </a:spcAft>
        <a:defRPr sz="1801">
          <a:solidFill>
            <a:schemeClr val="bg2"/>
          </a:solidFill>
          <a:latin typeface="Helvetica" pitchFamily="34" charset="0"/>
          <a:ea typeface="+mn-ea"/>
          <a:cs typeface="Arial" pitchFamily="34" charset="0"/>
          <a:sym typeface="Helvetica Neue" charset="0"/>
        </a:defRPr>
      </a:lvl1pPr>
      <a:lvl2pPr marL="241078" algn="l" defTabSz="410724" rtl="0" eaLnBrk="1" fontAlgn="base" hangingPunct="1">
        <a:spcBef>
          <a:spcPct val="0"/>
        </a:spcBef>
        <a:spcAft>
          <a:spcPct val="0"/>
        </a:spcAft>
        <a:defRPr sz="1801">
          <a:solidFill>
            <a:schemeClr val="bg2"/>
          </a:solidFill>
          <a:latin typeface="Helvetica" pitchFamily="34" charset="0"/>
          <a:ea typeface="+mn-ea"/>
          <a:cs typeface="Arial" pitchFamily="34" charset="0"/>
          <a:sym typeface="Helvetica Neue" charset="0"/>
        </a:defRPr>
      </a:lvl2pPr>
      <a:lvl3pPr marL="482156" algn="l" defTabSz="410724" rtl="0" eaLnBrk="1" fontAlgn="base" hangingPunct="1">
        <a:spcBef>
          <a:spcPct val="0"/>
        </a:spcBef>
        <a:spcAft>
          <a:spcPct val="0"/>
        </a:spcAft>
        <a:defRPr sz="1801">
          <a:solidFill>
            <a:schemeClr val="bg2"/>
          </a:solidFill>
          <a:latin typeface="Helvetica" pitchFamily="34" charset="0"/>
          <a:ea typeface="+mn-ea"/>
          <a:cs typeface="Arial" pitchFamily="34" charset="0"/>
          <a:sym typeface="Helvetica Neue" charset="0"/>
        </a:defRPr>
      </a:lvl3pPr>
      <a:lvl4pPr marL="723233" algn="l" defTabSz="410724" rtl="0" eaLnBrk="1" fontAlgn="base" hangingPunct="1">
        <a:spcBef>
          <a:spcPct val="0"/>
        </a:spcBef>
        <a:spcAft>
          <a:spcPct val="0"/>
        </a:spcAft>
        <a:defRPr sz="1801">
          <a:solidFill>
            <a:schemeClr val="bg2"/>
          </a:solidFill>
          <a:latin typeface="Helvetica" pitchFamily="34" charset="0"/>
          <a:ea typeface="+mn-ea"/>
          <a:cs typeface="Arial" pitchFamily="34" charset="0"/>
          <a:sym typeface="Helvetica Neue" charset="0"/>
        </a:defRPr>
      </a:lvl4pPr>
      <a:lvl5pPr marL="964310" algn="l" defTabSz="410724" rtl="0" eaLnBrk="1" fontAlgn="base" hangingPunct="1">
        <a:spcBef>
          <a:spcPct val="0"/>
        </a:spcBef>
        <a:spcAft>
          <a:spcPct val="0"/>
        </a:spcAft>
        <a:defRPr sz="1801">
          <a:solidFill>
            <a:srgbClr val="747474"/>
          </a:solidFill>
          <a:latin typeface="Helvetica" pitchFamily="34" charset="0"/>
          <a:ea typeface="+mn-ea"/>
          <a:cs typeface="Arial" pitchFamily="34" charset="0"/>
          <a:sym typeface="Helvetica Neue" charset="0"/>
        </a:defRPr>
      </a:lvl5pPr>
      <a:lvl6pPr marL="1285746" algn="l" defTabSz="410724" rtl="0" eaLnBrk="1" fontAlgn="base" hangingPunct="1">
        <a:spcBef>
          <a:spcPct val="0"/>
        </a:spcBef>
        <a:spcAft>
          <a:spcPct val="0"/>
        </a:spcAft>
        <a:defRPr sz="1801">
          <a:solidFill>
            <a:srgbClr val="747474"/>
          </a:solidFill>
          <a:latin typeface="+mn-lt"/>
          <a:ea typeface="+mn-ea"/>
          <a:cs typeface="+mn-cs"/>
          <a:sym typeface="Helvetica Neue" charset="0"/>
        </a:defRPr>
      </a:lvl6pPr>
      <a:lvl7pPr marL="1607182" algn="l" defTabSz="410724" rtl="0" eaLnBrk="1" fontAlgn="base" hangingPunct="1">
        <a:spcBef>
          <a:spcPct val="0"/>
        </a:spcBef>
        <a:spcAft>
          <a:spcPct val="0"/>
        </a:spcAft>
        <a:defRPr sz="1801">
          <a:solidFill>
            <a:srgbClr val="747474"/>
          </a:solidFill>
          <a:latin typeface="+mn-lt"/>
          <a:ea typeface="+mn-ea"/>
          <a:cs typeface="+mn-cs"/>
          <a:sym typeface="Helvetica Neue" charset="0"/>
        </a:defRPr>
      </a:lvl7pPr>
      <a:lvl8pPr marL="1928620" algn="l" defTabSz="410724" rtl="0" eaLnBrk="1" fontAlgn="base" hangingPunct="1">
        <a:spcBef>
          <a:spcPct val="0"/>
        </a:spcBef>
        <a:spcAft>
          <a:spcPct val="0"/>
        </a:spcAft>
        <a:defRPr sz="1801">
          <a:solidFill>
            <a:srgbClr val="747474"/>
          </a:solidFill>
          <a:latin typeface="+mn-lt"/>
          <a:ea typeface="+mn-ea"/>
          <a:cs typeface="+mn-cs"/>
          <a:sym typeface="Helvetica Neue" charset="0"/>
        </a:defRPr>
      </a:lvl8pPr>
      <a:lvl9pPr marL="2250054" algn="l" defTabSz="410724" rtl="0" eaLnBrk="1" fontAlgn="base" hangingPunct="1">
        <a:spcBef>
          <a:spcPct val="0"/>
        </a:spcBef>
        <a:spcAft>
          <a:spcPct val="0"/>
        </a:spcAft>
        <a:defRPr sz="1801">
          <a:solidFill>
            <a:srgbClr val="747474"/>
          </a:solidFill>
          <a:latin typeface="+mn-lt"/>
          <a:ea typeface="+mn-ea"/>
          <a:cs typeface="+mn-cs"/>
          <a:sym typeface="Helvetica Neue" charset="0"/>
        </a:defRPr>
      </a:lvl9pPr>
    </p:bodyStyle>
    <p:otherStyle>
      <a:defPPr>
        <a:defRPr lang="en-US"/>
      </a:defPPr>
      <a:lvl1pPr marL="0" algn="l" defTabSz="642875" rtl="0" eaLnBrk="1" latinLnBrk="0" hangingPunct="1">
        <a:defRPr sz="1300" kern="1200">
          <a:solidFill>
            <a:schemeClr val="tx1"/>
          </a:solidFill>
          <a:latin typeface="+mn-lt"/>
          <a:ea typeface="+mn-ea"/>
          <a:cs typeface="+mn-cs"/>
        </a:defRPr>
      </a:lvl1pPr>
      <a:lvl2pPr marL="321436" algn="l" defTabSz="642875" rtl="0" eaLnBrk="1" latinLnBrk="0" hangingPunct="1">
        <a:defRPr sz="1300" kern="1200">
          <a:solidFill>
            <a:schemeClr val="tx1"/>
          </a:solidFill>
          <a:latin typeface="+mn-lt"/>
          <a:ea typeface="+mn-ea"/>
          <a:cs typeface="+mn-cs"/>
        </a:defRPr>
      </a:lvl2pPr>
      <a:lvl3pPr marL="642875" algn="l" defTabSz="642875" rtl="0" eaLnBrk="1" latinLnBrk="0" hangingPunct="1">
        <a:defRPr sz="1300" kern="1200">
          <a:solidFill>
            <a:schemeClr val="tx1"/>
          </a:solidFill>
          <a:latin typeface="+mn-lt"/>
          <a:ea typeface="+mn-ea"/>
          <a:cs typeface="+mn-cs"/>
        </a:defRPr>
      </a:lvl3pPr>
      <a:lvl4pPr marL="964310" algn="l" defTabSz="642875" rtl="0" eaLnBrk="1" latinLnBrk="0" hangingPunct="1">
        <a:defRPr sz="1300" kern="1200">
          <a:solidFill>
            <a:schemeClr val="tx1"/>
          </a:solidFill>
          <a:latin typeface="+mn-lt"/>
          <a:ea typeface="+mn-ea"/>
          <a:cs typeface="+mn-cs"/>
        </a:defRPr>
      </a:lvl4pPr>
      <a:lvl5pPr marL="1285746" algn="l" defTabSz="642875" rtl="0" eaLnBrk="1" latinLnBrk="0" hangingPunct="1">
        <a:defRPr sz="1300" kern="1200">
          <a:solidFill>
            <a:schemeClr val="tx1"/>
          </a:solidFill>
          <a:latin typeface="+mn-lt"/>
          <a:ea typeface="+mn-ea"/>
          <a:cs typeface="+mn-cs"/>
        </a:defRPr>
      </a:lvl5pPr>
      <a:lvl6pPr marL="1607182" algn="l" defTabSz="642875" rtl="0" eaLnBrk="1" latinLnBrk="0" hangingPunct="1">
        <a:defRPr sz="1300" kern="1200">
          <a:solidFill>
            <a:schemeClr val="tx1"/>
          </a:solidFill>
          <a:latin typeface="+mn-lt"/>
          <a:ea typeface="+mn-ea"/>
          <a:cs typeface="+mn-cs"/>
        </a:defRPr>
      </a:lvl6pPr>
      <a:lvl7pPr marL="1928620" algn="l" defTabSz="642875" rtl="0" eaLnBrk="1" latinLnBrk="0" hangingPunct="1">
        <a:defRPr sz="1300" kern="1200">
          <a:solidFill>
            <a:schemeClr val="tx1"/>
          </a:solidFill>
          <a:latin typeface="+mn-lt"/>
          <a:ea typeface="+mn-ea"/>
          <a:cs typeface="+mn-cs"/>
        </a:defRPr>
      </a:lvl7pPr>
      <a:lvl8pPr marL="2250054" algn="l" defTabSz="642875" rtl="0" eaLnBrk="1" latinLnBrk="0" hangingPunct="1">
        <a:defRPr sz="1300" kern="1200">
          <a:solidFill>
            <a:schemeClr val="tx1"/>
          </a:solidFill>
          <a:latin typeface="+mn-lt"/>
          <a:ea typeface="+mn-ea"/>
          <a:cs typeface="+mn-cs"/>
        </a:defRPr>
      </a:lvl8pPr>
      <a:lvl9pPr marL="2571492" algn="l" defTabSz="642875"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9BD1BCE-1AF3-460B-AF43-28CFBA00CBC7}"/>
              </a:ext>
            </a:extLst>
          </p:cNvPr>
          <p:cNvGraphicFramePr>
            <a:graphicFrameLocks noChangeAspect="1"/>
          </p:cNvGraphicFramePr>
          <p:nvPr userDrawn="1">
            <p:custDataLst>
              <p:tags r:id="rId4"/>
            </p:custDataLst>
            <p:extLst>
              <p:ext uri="{D42A27DB-BD31-4B8C-83A1-F6EECF244321}">
                <p14:modId xmlns:p14="http://schemas.microsoft.com/office/powerpoint/2010/main" val="623675212"/>
              </p:ext>
            </p:extLst>
          </p:nvPr>
        </p:nvGraphicFramePr>
        <p:xfrm>
          <a:off x="1591" y="2120"/>
          <a:ext cx="1588" cy="2117"/>
        </p:xfrm>
        <a:graphic>
          <a:graphicData uri="http://schemas.openxmlformats.org/presentationml/2006/ole">
            <mc:AlternateContent xmlns:mc="http://schemas.openxmlformats.org/markup-compatibility/2006">
              <mc:Choice xmlns:v="urn:schemas-microsoft-com:vml" Requires="v">
                <p:oleObj spid="_x0000_s10252" name="think-cell Slide" r:id="rId6" imgW="360" imgH="360" progId="TCLayout.ActiveDocument.1">
                  <p:embed/>
                </p:oleObj>
              </mc:Choice>
              <mc:Fallback>
                <p:oleObj name="think-cell Slide" r:id="rId6" imgW="360" imgH="360" progId="TCLayout.ActiveDocument.1">
                  <p:embed/>
                  <p:pic>
                    <p:nvPicPr>
                      <p:cNvPr id="7" name="Object 6" hidden="1">
                        <a:extLst>
                          <a:ext uri="{FF2B5EF4-FFF2-40B4-BE49-F238E27FC236}">
                            <a16:creationId xmlns:a16="http://schemas.microsoft.com/office/drawing/2014/main" id="{69BD1BCE-1AF3-460B-AF43-28CFBA00CBC7}"/>
                          </a:ext>
                        </a:extLst>
                      </p:cNvPr>
                      <p:cNvPicPr/>
                      <p:nvPr/>
                    </p:nvPicPr>
                    <p:blipFill>
                      <a:blip r:embed="rId7"/>
                      <a:stretch>
                        <a:fillRect/>
                      </a:stretch>
                    </p:blipFill>
                    <p:spPr>
                      <a:xfrm>
                        <a:off x="1591" y="2120"/>
                        <a:ext cx="1588"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D796062-A07A-40F4-86BD-FA9E5FB6A489}"/>
              </a:ext>
            </a:extLst>
          </p:cNvPr>
          <p:cNvSpPr/>
          <p:nvPr userDrawn="1">
            <p:custDataLst>
              <p:tags r:id="rId5"/>
            </p:custDataLst>
          </p:nvPr>
        </p:nvSpPr>
        <p:spPr bwMode="auto">
          <a:xfrm>
            <a:off x="5" y="2"/>
            <a:ext cx="158751" cy="211667"/>
          </a:xfrm>
          <a:prstGeom prst="rect">
            <a:avLst/>
          </a:prstGeom>
          <a:solidFill>
            <a:srgbClr val="274B57"/>
          </a:solidFill>
          <a:ln w="12700" cap="flat" cmpd="sng" algn="ctr">
            <a:noFill/>
            <a:prstDash val="solid"/>
            <a:miter lim="0"/>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778883" rtl="0" eaLnBrk="1" fontAlgn="base" latinLnBrk="0" hangingPunct="0">
              <a:lnSpc>
                <a:spcPct val="100000"/>
              </a:lnSpc>
              <a:spcBef>
                <a:spcPct val="0"/>
              </a:spcBef>
              <a:spcAft>
                <a:spcPct val="0"/>
              </a:spcAft>
              <a:buClrTx/>
              <a:buSzTx/>
              <a:buFontTx/>
              <a:buNone/>
              <a:tabLst/>
            </a:pPr>
            <a:endParaRPr kumimoji="0" lang="en-US" sz="2251" b="0" i="0" u="none" strike="noStrike" cap="none" normalizeH="0" baseline="0" dirty="0">
              <a:ln>
                <a:noFill/>
              </a:ln>
              <a:solidFill>
                <a:srgbClr val="000000"/>
              </a:solidFill>
              <a:effectLst/>
              <a:latin typeface="Helvetica" panose="020B0604020202020204" pitchFamily="34" charset="0"/>
              <a:ea typeface="Helvetica Neue Light" charset="0"/>
              <a:cs typeface="Arial" panose="020B0604020202020204" pitchFamily="34" charset="0"/>
              <a:sym typeface="Helvetica" panose="020B0604020202020204" pitchFamily="34" charset="0"/>
            </a:endParaRPr>
          </a:p>
        </p:txBody>
      </p:sp>
      <p:sp>
        <p:nvSpPr>
          <p:cNvPr id="2051" name="Rectangle 2"/>
          <p:cNvSpPr>
            <a:spLocks noGrp="1"/>
          </p:cNvSpPr>
          <p:nvPr>
            <p:ph type="body" idx="1"/>
          </p:nvPr>
        </p:nvSpPr>
        <p:spPr bwMode="auto">
          <a:xfrm>
            <a:off x="152400" y="1143000"/>
            <a:ext cx="8839200" cy="5257800"/>
          </a:xfrm>
          <a:prstGeom prst="rect">
            <a:avLst/>
          </a:prstGeom>
          <a:noFill/>
          <a:ln w="12700">
            <a:noFill/>
            <a:miter lim="0"/>
            <a:headEnd/>
            <a:tailEnd/>
          </a:ln>
        </p:spPr>
        <p:txBody>
          <a:bodyPr vert="horz" wrap="square" lIns="0" tIns="0" rIns="0" bIns="0" numCol="1" anchor="t" anchorCtr="0" compatLnSpc="1">
            <a:prstTxWarp prst="textNoShape">
              <a:avLst/>
            </a:prstTxWarp>
          </a:bodyPr>
          <a:lstStyle/>
          <a:p>
            <a:pPr lvl="0"/>
            <a:r>
              <a:rPr lang="en-US">
                <a:sym typeface="Helvetica Neue Light" charset="0"/>
              </a:rPr>
              <a:t>Click to edit Master text styles</a:t>
            </a:r>
          </a:p>
          <a:p>
            <a:pPr lvl="1"/>
            <a:r>
              <a:rPr lang="en-US">
                <a:sym typeface="Helvetica Neue Light" charset="0"/>
              </a:rPr>
              <a:t>Second level</a:t>
            </a:r>
          </a:p>
          <a:p>
            <a:pPr lvl="2"/>
            <a:r>
              <a:rPr lang="en-US">
                <a:sym typeface="Helvetica Neue Light" charset="0"/>
              </a:rPr>
              <a:t>Third level</a:t>
            </a:r>
          </a:p>
          <a:p>
            <a:pPr lvl="3"/>
            <a:r>
              <a:rPr lang="en-US">
                <a:sym typeface="Helvetica Neue Light" charset="0"/>
              </a:rPr>
              <a:t>Fourth level</a:t>
            </a:r>
          </a:p>
          <a:p>
            <a:pPr lvl="4"/>
            <a:r>
              <a:rPr lang="en-US">
                <a:sym typeface="Helvetica Neue Light" charset="0"/>
              </a:rPr>
              <a:t>Fifth level</a:t>
            </a:r>
          </a:p>
        </p:txBody>
      </p:sp>
      <p:pic>
        <p:nvPicPr>
          <p:cNvPr id="9" name="Picture 8" descr="GrayRule.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52400" y="914402"/>
            <a:ext cx="8839200" cy="95339"/>
          </a:xfrm>
          <a:prstGeom prst="rect">
            <a:avLst/>
          </a:prstGeom>
        </p:spPr>
      </p:pic>
      <p:sp>
        <p:nvSpPr>
          <p:cNvPr id="11" name="TextBox 10"/>
          <p:cNvSpPr txBox="1"/>
          <p:nvPr/>
        </p:nvSpPr>
        <p:spPr>
          <a:xfrm>
            <a:off x="152400" y="6477015"/>
            <a:ext cx="387152" cy="219291"/>
          </a:xfrm>
          <a:prstGeom prst="rect">
            <a:avLst/>
          </a:prstGeom>
          <a:noFill/>
        </p:spPr>
        <p:txBody>
          <a:bodyPr wrap="square" rtlCol="0">
            <a:spAutoFit/>
          </a:bodyPr>
          <a:lstStyle/>
          <a:p>
            <a:pPr algn="l"/>
            <a:fld id="{E301F95D-C0BE-478E-A3CF-D1EE6C3EFAC4}" type="slidenum">
              <a:rPr lang="en-US" sz="825" smtClean="0">
                <a:solidFill>
                  <a:schemeClr val="bg2"/>
                </a:solidFill>
                <a:latin typeface="Univers 55"/>
              </a:rPr>
              <a:pPr algn="l"/>
              <a:t>‹#›</a:t>
            </a:fld>
            <a:endParaRPr lang="en-US" sz="825" dirty="0">
              <a:solidFill>
                <a:schemeClr val="bg2"/>
              </a:solidFill>
              <a:latin typeface="Univers 55"/>
            </a:endParaRPr>
          </a:p>
        </p:txBody>
      </p:sp>
      <p:cxnSp>
        <p:nvCxnSpPr>
          <p:cNvPr id="6" name="Straight Connector 5">
            <a:extLst>
              <a:ext uri="{FF2B5EF4-FFF2-40B4-BE49-F238E27FC236}">
                <a16:creationId xmlns:a16="http://schemas.microsoft.com/office/drawing/2014/main" id="{F84B8572-5E5D-4136-B6ED-C4899B536029}"/>
              </a:ext>
            </a:extLst>
          </p:cNvPr>
          <p:cNvCxnSpPr>
            <a:cxnSpLocks/>
          </p:cNvCxnSpPr>
          <p:nvPr userDrawn="1"/>
        </p:nvCxnSpPr>
        <p:spPr bwMode="auto">
          <a:xfrm>
            <a:off x="179512" y="6453336"/>
            <a:ext cx="8812088" cy="0"/>
          </a:xfrm>
          <a:prstGeom prst="line">
            <a:avLst/>
          </a:prstGeom>
          <a:ln>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B603249D-C689-420E-A001-FC40040C4594}"/>
              </a:ext>
            </a:extLst>
          </p:cNvPr>
          <p:cNvCxnSpPr/>
          <p:nvPr userDrawn="1"/>
        </p:nvCxnSpPr>
        <p:spPr bwMode="auto">
          <a:xfrm>
            <a:off x="152400" y="6858000"/>
            <a:ext cx="8956104" cy="0"/>
          </a:xfrm>
          <a:prstGeom prst="line">
            <a:avLst/>
          </a:prstGeom>
          <a:solidFill>
            <a:srgbClr val="274B57"/>
          </a:solidFill>
          <a:ln w="12700" cap="flat" cmpd="sng" algn="ctr">
            <a:noFill/>
            <a:prstDash val="solid"/>
            <a:miter lim="0"/>
            <a:headEnd type="none" w="med" len="med"/>
            <a:tailEnd type="none" w="med" len="med"/>
          </a:ln>
          <a:effectLst/>
        </p:spPr>
      </p:cxnSp>
      <p:pic>
        <p:nvPicPr>
          <p:cNvPr id="15" name="Picture 14">
            <a:extLst>
              <a:ext uri="{FF2B5EF4-FFF2-40B4-BE49-F238E27FC236}">
                <a16:creationId xmlns:a16="http://schemas.microsoft.com/office/drawing/2014/main" id="{14B62266-F39A-4F28-B962-7874B44138A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028387" y="6502032"/>
            <a:ext cx="938228" cy="285661"/>
          </a:xfrm>
          <a:prstGeom prst="rect">
            <a:avLst/>
          </a:prstGeom>
        </p:spPr>
      </p:pic>
      <p:pic>
        <p:nvPicPr>
          <p:cNvPr id="3" name="Picture 2" descr="Logo&#10;&#10;Description automatically generated">
            <a:extLst>
              <a:ext uri="{FF2B5EF4-FFF2-40B4-BE49-F238E27FC236}">
                <a16:creationId xmlns:a16="http://schemas.microsoft.com/office/drawing/2014/main" id="{14DFD8B4-2A2D-467C-8544-7A49E8988EF8}"/>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44382" y="6547322"/>
            <a:ext cx="1194637" cy="211447"/>
          </a:xfrm>
          <a:prstGeom prst="rect">
            <a:avLst/>
          </a:prstGeom>
        </p:spPr>
      </p:pic>
    </p:spTree>
    <p:extLst>
      <p:ext uri="{BB962C8B-B14F-4D97-AF65-F5344CB8AC3E}">
        <p14:creationId xmlns:p14="http://schemas.microsoft.com/office/powerpoint/2010/main" val="2281157921"/>
      </p:ext>
    </p:extLst>
  </p:cSld>
  <p:clrMap bg1="lt1" tx1="dk1" bg2="lt2" tx2="dk2" accent1="accent1" accent2="accent2" accent3="accent3" accent4="accent4" accent5="accent5" accent6="accent6" hlink="hlink" folHlink="folHlink"/>
  <p:sldLayoutIdLst>
    <p:sldLayoutId id="2147483928" r:id="rId1"/>
  </p:sldLayoutIdLst>
  <p:hf hdr="0" ftr="0" dt="0"/>
  <p:txStyles>
    <p:titleStyle>
      <a:lvl1pPr algn="l" defTabSz="308042" rtl="0" eaLnBrk="0" fontAlgn="base" hangingPunct="0">
        <a:spcBef>
          <a:spcPct val="0"/>
        </a:spcBef>
        <a:spcAft>
          <a:spcPct val="0"/>
        </a:spcAft>
        <a:defRPr sz="2251">
          <a:solidFill>
            <a:srgbClr val="000000"/>
          </a:solidFill>
          <a:latin typeface="Helvetica" pitchFamily="34" charset="0"/>
          <a:ea typeface="+mj-ea"/>
          <a:cs typeface="Arial" pitchFamily="34" charset="0"/>
          <a:sym typeface="Helvetica Neue Light" charset="0"/>
        </a:defRPr>
      </a:lvl1pPr>
      <a:lvl2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2pPr>
      <a:lvl3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3pPr>
      <a:lvl4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4pPr>
      <a:lvl5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5pPr>
      <a:lvl6pPr marL="241078"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6pPr>
      <a:lvl7pPr marL="482156"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7pPr>
      <a:lvl8pPr marL="723233"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8pPr>
      <a:lvl9pPr marL="964310"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9pPr>
    </p:titleStyle>
    <p:bodyStyle>
      <a:lvl1pPr marL="167418" indent="-167418" algn="l" defTabSz="308042" rtl="0" eaLnBrk="0" fontAlgn="base" hangingPunct="0">
        <a:spcBef>
          <a:spcPts val="316"/>
        </a:spcBef>
        <a:spcAft>
          <a:spcPct val="0"/>
        </a:spcAft>
        <a:buSzPct val="100000"/>
        <a:buChar char="•"/>
        <a:defRPr sz="1876">
          <a:solidFill>
            <a:schemeClr val="bg2"/>
          </a:solidFill>
          <a:latin typeface="Helvetica" pitchFamily="34" charset="0"/>
          <a:ea typeface="+mn-ea"/>
          <a:cs typeface="Arial" pitchFamily="34" charset="0"/>
          <a:sym typeface="Helvetica Neue Light" charset="0"/>
        </a:defRPr>
      </a:lvl1pPr>
      <a:lvl2pPr marL="502246" indent="-167418" algn="l" defTabSz="308042" rtl="0" eaLnBrk="0" fontAlgn="base" hangingPunct="0">
        <a:spcBef>
          <a:spcPts val="316"/>
        </a:spcBef>
        <a:spcAft>
          <a:spcPct val="0"/>
        </a:spcAft>
        <a:buSzPct val="100000"/>
        <a:buChar char="•"/>
        <a:defRPr sz="1801">
          <a:solidFill>
            <a:schemeClr val="bg2"/>
          </a:solidFill>
          <a:latin typeface="Helvetica" pitchFamily="34" charset="0"/>
          <a:ea typeface="+mn-ea"/>
          <a:cs typeface="Arial" pitchFamily="34" charset="0"/>
          <a:sym typeface="Helvetica Neue Light" charset="0"/>
        </a:defRPr>
      </a:lvl2pPr>
      <a:lvl3pPr marL="837075" indent="-167418" algn="l" defTabSz="308042" rtl="0" eaLnBrk="0" fontAlgn="base" hangingPunct="0">
        <a:spcBef>
          <a:spcPts val="316"/>
        </a:spcBef>
        <a:spcAft>
          <a:spcPct val="0"/>
        </a:spcAft>
        <a:buSzPct val="100000"/>
        <a:buChar char="•"/>
        <a:defRPr sz="1500">
          <a:solidFill>
            <a:schemeClr val="bg2"/>
          </a:solidFill>
          <a:latin typeface="Helvetica" pitchFamily="34" charset="0"/>
          <a:ea typeface="+mn-ea"/>
          <a:cs typeface="Arial" pitchFamily="34" charset="0"/>
          <a:sym typeface="Helvetica Neue Light" charset="0"/>
        </a:defRPr>
      </a:lvl3pPr>
      <a:lvl4pPr marL="1171904" indent="-167418" algn="l" defTabSz="308042" rtl="0" eaLnBrk="0" fontAlgn="base" hangingPunct="0">
        <a:spcBef>
          <a:spcPts val="316"/>
        </a:spcBef>
        <a:spcAft>
          <a:spcPct val="0"/>
        </a:spcAft>
        <a:buSzPct val="100000"/>
        <a:buChar char="•"/>
        <a:defRPr sz="1351">
          <a:solidFill>
            <a:schemeClr val="bg2"/>
          </a:solidFill>
          <a:latin typeface="Helvetica" pitchFamily="34" charset="0"/>
          <a:ea typeface="+mn-ea"/>
          <a:cs typeface="Arial" pitchFamily="34" charset="0"/>
          <a:sym typeface="Helvetica Neue Light" charset="0"/>
        </a:defRPr>
      </a:lvl4pPr>
      <a:lvl5pPr marL="1506732" indent="-167418" algn="l" defTabSz="308042" rtl="0" eaLnBrk="0" fontAlgn="base" hangingPunct="0">
        <a:spcBef>
          <a:spcPts val="316"/>
        </a:spcBef>
        <a:spcAft>
          <a:spcPct val="0"/>
        </a:spcAft>
        <a:buSzPct val="100000"/>
        <a:buChar char="•"/>
        <a:defRPr sz="1200">
          <a:solidFill>
            <a:schemeClr val="bg2"/>
          </a:solidFill>
          <a:latin typeface="Helvetica" pitchFamily="34" charset="0"/>
          <a:ea typeface="+mn-ea"/>
          <a:cs typeface="Arial" pitchFamily="34" charset="0"/>
          <a:sym typeface="Helvetica Neue Light" charset="0"/>
        </a:defRPr>
      </a:lvl5pPr>
      <a:lvl6pPr marL="174781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6pPr>
      <a:lvl7pPr marL="1988888"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7pPr>
      <a:lvl8pPr marL="2229965"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8pPr>
      <a:lvl9pPr marL="247104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9pPr>
    </p:bodyStyle>
    <p:otherStyle>
      <a:defPPr>
        <a:defRPr lang="en-US"/>
      </a:defPPr>
      <a:lvl1pPr marL="0" algn="l" defTabSz="482156" rtl="0" eaLnBrk="1" latinLnBrk="0" hangingPunct="1">
        <a:defRPr sz="975" kern="1200">
          <a:solidFill>
            <a:schemeClr val="tx1"/>
          </a:solidFill>
          <a:latin typeface="+mn-lt"/>
          <a:ea typeface="+mn-ea"/>
          <a:cs typeface="+mn-cs"/>
        </a:defRPr>
      </a:lvl1pPr>
      <a:lvl2pPr marL="241078" algn="l" defTabSz="482156" rtl="0" eaLnBrk="1" latinLnBrk="0" hangingPunct="1">
        <a:defRPr sz="975" kern="1200">
          <a:solidFill>
            <a:schemeClr val="tx1"/>
          </a:solidFill>
          <a:latin typeface="+mn-lt"/>
          <a:ea typeface="+mn-ea"/>
          <a:cs typeface="+mn-cs"/>
        </a:defRPr>
      </a:lvl2pPr>
      <a:lvl3pPr marL="482156" algn="l" defTabSz="482156" rtl="0" eaLnBrk="1" latinLnBrk="0" hangingPunct="1">
        <a:defRPr sz="975" kern="1200">
          <a:solidFill>
            <a:schemeClr val="tx1"/>
          </a:solidFill>
          <a:latin typeface="+mn-lt"/>
          <a:ea typeface="+mn-ea"/>
          <a:cs typeface="+mn-cs"/>
        </a:defRPr>
      </a:lvl3pPr>
      <a:lvl4pPr marL="723233" algn="l" defTabSz="482156" rtl="0" eaLnBrk="1" latinLnBrk="0" hangingPunct="1">
        <a:defRPr sz="975" kern="1200">
          <a:solidFill>
            <a:schemeClr val="tx1"/>
          </a:solidFill>
          <a:latin typeface="+mn-lt"/>
          <a:ea typeface="+mn-ea"/>
          <a:cs typeface="+mn-cs"/>
        </a:defRPr>
      </a:lvl4pPr>
      <a:lvl5pPr marL="964310" algn="l" defTabSz="482156" rtl="0" eaLnBrk="1" latinLnBrk="0" hangingPunct="1">
        <a:defRPr sz="975" kern="1200">
          <a:solidFill>
            <a:schemeClr val="tx1"/>
          </a:solidFill>
          <a:latin typeface="+mn-lt"/>
          <a:ea typeface="+mn-ea"/>
          <a:cs typeface="+mn-cs"/>
        </a:defRPr>
      </a:lvl5pPr>
      <a:lvl6pPr marL="1205388" algn="l" defTabSz="482156" rtl="0" eaLnBrk="1" latinLnBrk="0" hangingPunct="1">
        <a:defRPr sz="975" kern="1200">
          <a:solidFill>
            <a:schemeClr val="tx1"/>
          </a:solidFill>
          <a:latin typeface="+mn-lt"/>
          <a:ea typeface="+mn-ea"/>
          <a:cs typeface="+mn-cs"/>
        </a:defRPr>
      </a:lvl6pPr>
      <a:lvl7pPr marL="1446465" algn="l" defTabSz="482156" rtl="0" eaLnBrk="1" latinLnBrk="0" hangingPunct="1">
        <a:defRPr sz="975" kern="1200">
          <a:solidFill>
            <a:schemeClr val="tx1"/>
          </a:solidFill>
          <a:latin typeface="+mn-lt"/>
          <a:ea typeface="+mn-ea"/>
          <a:cs typeface="+mn-cs"/>
        </a:defRPr>
      </a:lvl7pPr>
      <a:lvl8pPr marL="1687541" algn="l" defTabSz="482156" rtl="0" eaLnBrk="1" latinLnBrk="0" hangingPunct="1">
        <a:defRPr sz="975" kern="1200">
          <a:solidFill>
            <a:schemeClr val="tx1"/>
          </a:solidFill>
          <a:latin typeface="+mn-lt"/>
          <a:ea typeface="+mn-ea"/>
          <a:cs typeface="+mn-cs"/>
        </a:defRPr>
      </a:lvl8pPr>
      <a:lvl9pPr marL="1928620" algn="l" defTabSz="482156" rtl="0" eaLnBrk="1" latinLnBrk="0" hangingPunct="1">
        <a:defRPr sz="975"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9BD1BCE-1AF3-460B-AF43-28CFBA00CBC7}"/>
              </a:ext>
            </a:extLst>
          </p:cNvPr>
          <p:cNvGraphicFramePr>
            <a:graphicFrameLocks noChangeAspect="1"/>
          </p:cNvGraphicFramePr>
          <p:nvPr userDrawn="1">
            <p:custDataLst>
              <p:tags r:id="rId5"/>
            </p:custDataLst>
            <p:extLst>
              <p:ext uri="{D42A27DB-BD31-4B8C-83A1-F6EECF244321}">
                <p14:modId xmlns:p14="http://schemas.microsoft.com/office/powerpoint/2010/main" val="2127794184"/>
              </p:ext>
            </p:extLst>
          </p:nvPr>
        </p:nvGraphicFramePr>
        <p:xfrm>
          <a:off x="1591" y="2120"/>
          <a:ext cx="1588" cy="2117"/>
        </p:xfrm>
        <a:graphic>
          <a:graphicData uri="http://schemas.openxmlformats.org/presentationml/2006/ole">
            <mc:AlternateContent xmlns:mc="http://schemas.openxmlformats.org/markup-compatibility/2006">
              <mc:Choice xmlns:v="urn:schemas-microsoft-com:vml" Requires="v">
                <p:oleObj spid="_x0000_s11276" name="think-cell Slide" r:id="rId7" imgW="360" imgH="360" progId="TCLayout.ActiveDocument.1">
                  <p:embed/>
                </p:oleObj>
              </mc:Choice>
              <mc:Fallback>
                <p:oleObj name="think-cell Slide" r:id="rId7" imgW="360" imgH="360" progId="TCLayout.ActiveDocument.1">
                  <p:embed/>
                  <p:pic>
                    <p:nvPicPr>
                      <p:cNvPr id="7" name="Object 6" hidden="1">
                        <a:extLst>
                          <a:ext uri="{FF2B5EF4-FFF2-40B4-BE49-F238E27FC236}">
                            <a16:creationId xmlns:a16="http://schemas.microsoft.com/office/drawing/2014/main" id="{69BD1BCE-1AF3-460B-AF43-28CFBA00CBC7}"/>
                          </a:ext>
                        </a:extLst>
                      </p:cNvPr>
                      <p:cNvPicPr/>
                      <p:nvPr/>
                    </p:nvPicPr>
                    <p:blipFill>
                      <a:blip r:embed="rId8"/>
                      <a:stretch>
                        <a:fillRect/>
                      </a:stretch>
                    </p:blipFill>
                    <p:spPr>
                      <a:xfrm>
                        <a:off x="1591" y="2120"/>
                        <a:ext cx="1588"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D796062-A07A-40F4-86BD-FA9E5FB6A489}"/>
              </a:ext>
            </a:extLst>
          </p:cNvPr>
          <p:cNvSpPr/>
          <p:nvPr userDrawn="1">
            <p:custDataLst>
              <p:tags r:id="rId6"/>
            </p:custDataLst>
          </p:nvPr>
        </p:nvSpPr>
        <p:spPr bwMode="auto">
          <a:xfrm>
            <a:off x="5" y="2"/>
            <a:ext cx="158751" cy="211667"/>
          </a:xfrm>
          <a:prstGeom prst="rect">
            <a:avLst/>
          </a:prstGeom>
          <a:solidFill>
            <a:srgbClr val="274B57"/>
          </a:solidFill>
          <a:ln w="12700" cap="flat" cmpd="sng" algn="ctr">
            <a:noFill/>
            <a:prstDash val="solid"/>
            <a:miter lim="0"/>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778883" rtl="0" eaLnBrk="1" fontAlgn="base" latinLnBrk="0" hangingPunct="0">
              <a:lnSpc>
                <a:spcPct val="100000"/>
              </a:lnSpc>
              <a:spcBef>
                <a:spcPct val="0"/>
              </a:spcBef>
              <a:spcAft>
                <a:spcPct val="0"/>
              </a:spcAft>
              <a:buClrTx/>
              <a:buSzTx/>
              <a:buFontTx/>
              <a:buNone/>
              <a:tabLst/>
            </a:pPr>
            <a:endParaRPr kumimoji="0" lang="en-US" sz="2251" b="0" i="0" u="none" strike="noStrike" cap="none" normalizeH="0" baseline="0" dirty="0">
              <a:ln>
                <a:noFill/>
              </a:ln>
              <a:solidFill>
                <a:srgbClr val="000000"/>
              </a:solidFill>
              <a:effectLst/>
              <a:latin typeface="Helvetica" panose="020B0604020202020204" pitchFamily="34" charset="0"/>
              <a:ea typeface="Helvetica Neue Light" charset="0"/>
              <a:cs typeface="Arial" panose="020B0604020202020204" pitchFamily="34" charset="0"/>
              <a:sym typeface="Helvetica" panose="020B0604020202020204" pitchFamily="34" charset="0"/>
            </a:endParaRPr>
          </a:p>
        </p:txBody>
      </p:sp>
      <p:sp>
        <p:nvSpPr>
          <p:cNvPr id="2051" name="Rectangle 2"/>
          <p:cNvSpPr>
            <a:spLocks noGrp="1"/>
          </p:cNvSpPr>
          <p:nvPr>
            <p:ph type="body" idx="1"/>
          </p:nvPr>
        </p:nvSpPr>
        <p:spPr bwMode="auto">
          <a:xfrm>
            <a:off x="152400" y="1143000"/>
            <a:ext cx="8839200" cy="5257800"/>
          </a:xfrm>
          <a:prstGeom prst="rect">
            <a:avLst/>
          </a:prstGeom>
          <a:noFill/>
          <a:ln w="12700">
            <a:noFill/>
            <a:miter lim="0"/>
            <a:headEnd/>
            <a:tailEnd/>
          </a:ln>
        </p:spPr>
        <p:txBody>
          <a:bodyPr vert="horz" wrap="square" lIns="0" tIns="0" rIns="0" bIns="0" numCol="1" anchor="t" anchorCtr="0" compatLnSpc="1">
            <a:prstTxWarp prst="textNoShape">
              <a:avLst/>
            </a:prstTxWarp>
          </a:bodyPr>
          <a:lstStyle/>
          <a:p>
            <a:pPr lvl="0"/>
            <a:r>
              <a:rPr lang="en-US">
                <a:sym typeface="Helvetica Neue Light" charset="0"/>
              </a:rPr>
              <a:t>Click to edit Master text styles</a:t>
            </a:r>
          </a:p>
          <a:p>
            <a:pPr lvl="1"/>
            <a:r>
              <a:rPr lang="en-US">
                <a:sym typeface="Helvetica Neue Light" charset="0"/>
              </a:rPr>
              <a:t>Second level</a:t>
            </a:r>
          </a:p>
          <a:p>
            <a:pPr lvl="2"/>
            <a:r>
              <a:rPr lang="en-US">
                <a:sym typeface="Helvetica Neue Light" charset="0"/>
              </a:rPr>
              <a:t>Third level</a:t>
            </a:r>
          </a:p>
          <a:p>
            <a:pPr lvl="3"/>
            <a:r>
              <a:rPr lang="en-US">
                <a:sym typeface="Helvetica Neue Light" charset="0"/>
              </a:rPr>
              <a:t>Fourth level</a:t>
            </a:r>
          </a:p>
          <a:p>
            <a:pPr lvl="4"/>
            <a:r>
              <a:rPr lang="en-US">
                <a:sym typeface="Helvetica Neue Light" charset="0"/>
              </a:rPr>
              <a:t>Fifth level</a:t>
            </a:r>
          </a:p>
        </p:txBody>
      </p:sp>
      <p:pic>
        <p:nvPicPr>
          <p:cNvPr id="9" name="Picture 8" descr="GrayRule.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52400" y="914402"/>
            <a:ext cx="8839200" cy="95339"/>
          </a:xfrm>
          <a:prstGeom prst="rect">
            <a:avLst/>
          </a:prstGeom>
        </p:spPr>
      </p:pic>
      <p:sp>
        <p:nvSpPr>
          <p:cNvPr id="11" name="TextBox 10"/>
          <p:cNvSpPr txBox="1"/>
          <p:nvPr/>
        </p:nvSpPr>
        <p:spPr>
          <a:xfrm>
            <a:off x="152400" y="6477015"/>
            <a:ext cx="533400" cy="219291"/>
          </a:xfrm>
          <a:prstGeom prst="rect">
            <a:avLst/>
          </a:prstGeom>
          <a:noFill/>
        </p:spPr>
        <p:txBody>
          <a:bodyPr wrap="square" rtlCol="0">
            <a:spAutoFit/>
          </a:bodyPr>
          <a:lstStyle/>
          <a:p>
            <a:pPr algn="l"/>
            <a:fld id="{E301F95D-C0BE-478E-A3CF-D1EE6C3EFAC4}" type="slidenum">
              <a:rPr lang="en-US" sz="825" smtClean="0">
                <a:solidFill>
                  <a:schemeClr val="bg2"/>
                </a:solidFill>
                <a:latin typeface="Univers 55"/>
              </a:rPr>
              <a:pPr algn="l"/>
              <a:t>‹#›</a:t>
            </a:fld>
            <a:endParaRPr lang="en-US" sz="825" dirty="0">
              <a:solidFill>
                <a:schemeClr val="bg2"/>
              </a:solidFill>
              <a:latin typeface="Univers 55"/>
            </a:endParaRPr>
          </a:p>
        </p:txBody>
      </p:sp>
      <p:cxnSp>
        <p:nvCxnSpPr>
          <p:cNvPr id="6" name="Straight Connector 5">
            <a:extLst>
              <a:ext uri="{FF2B5EF4-FFF2-40B4-BE49-F238E27FC236}">
                <a16:creationId xmlns:a16="http://schemas.microsoft.com/office/drawing/2014/main" id="{F84B8572-5E5D-4136-B6ED-C4899B536029}"/>
              </a:ext>
            </a:extLst>
          </p:cNvPr>
          <p:cNvCxnSpPr>
            <a:cxnSpLocks/>
          </p:cNvCxnSpPr>
          <p:nvPr userDrawn="1"/>
        </p:nvCxnSpPr>
        <p:spPr bwMode="auto">
          <a:xfrm>
            <a:off x="179512" y="6453336"/>
            <a:ext cx="8812088" cy="0"/>
          </a:xfrm>
          <a:prstGeom prst="line">
            <a:avLst/>
          </a:prstGeom>
          <a:ln>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B603249D-C689-420E-A001-FC40040C4594}"/>
              </a:ext>
            </a:extLst>
          </p:cNvPr>
          <p:cNvCxnSpPr/>
          <p:nvPr userDrawn="1"/>
        </p:nvCxnSpPr>
        <p:spPr bwMode="auto">
          <a:xfrm>
            <a:off x="152400" y="6858000"/>
            <a:ext cx="8956104" cy="0"/>
          </a:xfrm>
          <a:prstGeom prst="line">
            <a:avLst/>
          </a:prstGeom>
          <a:solidFill>
            <a:srgbClr val="274B57"/>
          </a:solidFill>
          <a:ln w="12700" cap="flat" cmpd="sng" algn="ctr">
            <a:noFill/>
            <a:prstDash val="solid"/>
            <a:miter lim="0"/>
            <a:headEnd type="none" w="med" len="med"/>
            <a:tailEnd type="none" w="med" len="med"/>
          </a:ln>
          <a:effectLst/>
        </p:spPr>
      </p:cxnSp>
      <p:pic>
        <p:nvPicPr>
          <p:cNvPr id="14" name="Picture 13">
            <a:extLst>
              <a:ext uri="{FF2B5EF4-FFF2-40B4-BE49-F238E27FC236}">
                <a16:creationId xmlns:a16="http://schemas.microsoft.com/office/drawing/2014/main" id="{C541089E-1524-4EE8-9AB2-99042ADB0DD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028387" y="6502032"/>
            <a:ext cx="938228" cy="285661"/>
          </a:xfrm>
          <a:prstGeom prst="rect">
            <a:avLst/>
          </a:prstGeom>
        </p:spPr>
      </p:pic>
      <p:pic>
        <p:nvPicPr>
          <p:cNvPr id="10" name="Picture 9" descr="Logo, company name&#10;&#10;Description automatically generated">
            <a:extLst>
              <a:ext uri="{FF2B5EF4-FFF2-40B4-BE49-F238E27FC236}">
                <a16:creationId xmlns:a16="http://schemas.microsoft.com/office/drawing/2014/main" id="{AAA14B1B-66C8-4723-BDF7-6CA186606DD6}"/>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83387" y="6539467"/>
            <a:ext cx="666213" cy="241672"/>
          </a:xfrm>
          <a:prstGeom prst="rect">
            <a:avLst/>
          </a:prstGeom>
        </p:spPr>
      </p:pic>
      <p:sp>
        <p:nvSpPr>
          <p:cNvPr id="12" name="TextBox 11">
            <a:extLst>
              <a:ext uri="{FF2B5EF4-FFF2-40B4-BE49-F238E27FC236}">
                <a16:creationId xmlns:a16="http://schemas.microsoft.com/office/drawing/2014/main" id="{DF96F4E8-37B8-4BE2-8200-A0C4CC076274}"/>
              </a:ext>
            </a:extLst>
          </p:cNvPr>
          <p:cNvSpPr txBox="1"/>
          <p:nvPr userDrawn="1"/>
        </p:nvSpPr>
        <p:spPr>
          <a:xfrm>
            <a:off x="3750134" y="6516662"/>
            <a:ext cx="1643732" cy="246349"/>
          </a:xfrm>
          <a:prstGeom prst="rect">
            <a:avLst/>
          </a:prstGeom>
          <a:noFill/>
        </p:spPr>
        <p:txBody>
          <a:bodyPr wrap="square" rtlCol="0">
            <a:spAutoFit/>
          </a:bodyPr>
          <a:lstStyle/>
          <a:p>
            <a:pPr algn="l">
              <a:defRPr/>
            </a:pPr>
            <a:r>
              <a:rPr lang="en-US" sz="1001" i="1" dirty="0">
                <a:latin typeface="Helvetica" pitchFamily="34" charset="0"/>
                <a:cs typeface="Arial" pitchFamily="34" charset="0"/>
              </a:rPr>
              <a:t>Proprietary &amp; Confidential</a:t>
            </a:r>
          </a:p>
        </p:txBody>
      </p:sp>
    </p:spTree>
    <p:extLst>
      <p:ext uri="{BB962C8B-B14F-4D97-AF65-F5344CB8AC3E}">
        <p14:creationId xmlns:p14="http://schemas.microsoft.com/office/powerpoint/2010/main" val="1104719656"/>
      </p:ext>
    </p:extLst>
  </p:cSld>
  <p:clrMap bg1="lt1" tx1="dk1" bg2="lt2" tx2="dk2" accent1="accent1" accent2="accent2" accent3="accent3" accent4="accent4" accent5="accent5" accent6="accent6" hlink="hlink" folHlink="folHlink"/>
  <p:sldLayoutIdLst>
    <p:sldLayoutId id="2147483947" r:id="rId1"/>
    <p:sldLayoutId id="2147483948" r:id="rId2"/>
  </p:sldLayoutIdLst>
  <p:hf hdr="0" ftr="0" dt="0"/>
  <p:txStyles>
    <p:titleStyle>
      <a:lvl1pPr algn="l" defTabSz="308042" rtl="0" eaLnBrk="0" fontAlgn="base" hangingPunct="0">
        <a:spcBef>
          <a:spcPct val="0"/>
        </a:spcBef>
        <a:spcAft>
          <a:spcPct val="0"/>
        </a:spcAft>
        <a:defRPr sz="2251">
          <a:solidFill>
            <a:srgbClr val="000000"/>
          </a:solidFill>
          <a:latin typeface="Helvetica" pitchFamily="34" charset="0"/>
          <a:ea typeface="+mj-ea"/>
          <a:cs typeface="Arial" pitchFamily="34" charset="0"/>
          <a:sym typeface="Helvetica Neue Light" charset="0"/>
        </a:defRPr>
      </a:lvl1pPr>
      <a:lvl2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2pPr>
      <a:lvl3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3pPr>
      <a:lvl4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4pPr>
      <a:lvl5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5pPr>
      <a:lvl6pPr marL="241078"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6pPr>
      <a:lvl7pPr marL="482156"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7pPr>
      <a:lvl8pPr marL="723233"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8pPr>
      <a:lvl9pPr marL="964310"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9pPr>
    </p:titleStyle>
    <p:bodyStyle>
      <a:lvl1pPr marL="167418" indent="-167418" algn="l" defTabSz="308042" rtl="0" eaLnBrk="0" fontAlgn="base" hangingPunct="0">
        <a:spcBef>
          <a:spcPts val="316"/>
        </a:spcBef>
        <a:spcAft>
          <a:spcPct val="0"/>
        </a:spcAft>
        <a:buSzPct val="100000"/>
        <a:buChar char="•"/>
        <a:defRPr sz="1876">
          <a:solidFill>
            <a:schemeClr val="bg2"/>
          </a:solidFill>
          <a:latin typeface="Helvetica" pitchFamily="34" charset="0"/>
          <a:ea typeface="+mn-ea"/>
          <a:cs typeface="Arial" pitchFamily="34" charset="0"/>
          <a:sym typeface="Helvetica Neue Light" charset="0"/>
        </a:defRPr>
      </a:lvl1pPr>
      <a:lvl2pPr marL="502246" indent="-167418" algn="l" defTabSz="308042" rtl="0" eaLnBrk="0" fontAlgn="base" hangingPunct="0">
        <a:spcBef>
          <a:spcPts val="316"/>
        </a:spcBef>
        <a:spcAft>
          <a:spcPct val="0"/>
        </a:spcAft>
        <a:buSzPct val="100000"/>
        <a:buChar char="•"/>
        <a:defRPr sz="1801">
          <a:solidFill>
            <a:schemeClr val="bg2"/>
          </a:solidFill>
          <a:latin typeface="Helvetica" pitchFamily="34" charset="0"/>
          <a:ea typeface="+mn-ea"/>
          <a:cs typeface="Arial" pitchFamily="34" charset="0"/>
          <a:sym typeface="Helvetica Neue Light" charset="0"/>
        </a:defRPr>
      </a:lvl2pPr>
      <a:lvl3pPr marL="837075" indent="-167418" algn="l" defTabSz="308042" rtl="0" eaLnBrk="0" fontAlgn="base" hangingPunct="0">
        <a:spcBef>
          <a:spcPts val="316"/>
        </a:spcBef>
        <a:spcAft>
          <a:spcPct val="0"/>
        </a:spcAft>
        <a:buSzPct val="100000"/>
        <a:buChar char="•"/>
        <a:defRPr sz="1500">
          <a:solidFill>
            <a:schemeClr val="bg2"/>
          </a:solidFill>
          <a:latin typeface="Helvetica" pitchFamily="34" charset="0"/>
          <a:ea typeface="+mn-ea"/>
          <a:cs typeface="Arial" pitchFamily="34" charset="0"/>
          <a:sym typeface="Helvetica Neue Light" charset="0"/>
        </a:defRPr>
      </a:lvl3pPr>
      <a:lvl4pPr marL="1171904" indent="-167418" algn="l" defTabSz="308042" rtl="0" eaLnBrk="0" fontAlgn="base" hangingPunct="0">
        <a:spcBef>
          <a:spcPts val="316"/>
        </a:spcBef>
        <a:spcAft>
          <a:spcPct val="0"/>
        </a:spcAft>
        <a:buSzPct val="100000"/>
        <a:buChar char="•"/>
        <a:defRPr sz="1351">
          <a:solidFill>
            <a:schemeClr val="bg2"/>
          </a:solidFill>
          <a:latin typeface="Helvetica" pitchFamily="34" charset="0"/>
          <a:ea typeface="+mn-ea"/>
          <a:cs typeface="Arial" pitchFamily="34" charset="0"/>
          <a:sym typeface="Helvetica Neue Light" charset="0"/>
        </a:defRPr>
      </a:lvl4pPr>
      <a:lvl5pPr marL="1506732" indent="-167418" algn="l" defTabSz="308042" rtl="0" eaLnBrk="0" fontAlgn="base" hangingPunct="0">
        <a:spcBef>
          <a:spcPts val="316"/>
        </a:spcBef>
        <a:spcAft>
          <a:spcPct val="0"/>
        </a:spcAft>
        <a:buSzPct val="100000"/>
        <a:buChar char="•"/>
        <a:defRPr sz="1200">
          <a:solidFill>
            <a:schemeClr val="bg2"/>
          </a:solidFill>
          <a:latin typeface="Helvetica" pitchFamily="34" charset="0"/>
          <a:ea typeface="+mn-ea"/>
          <a:cs typeface="Arial" pitchFamily="34" charset="0"/>
          <a:sym typeface="Helvetica Neue Light" charset="0"/>
        </a:defRPr>
      </a:lvl5pPr>
      <a:lvl6pPr marL="174781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6pPr>
      <a:lvl7pPr marL="1988888"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7pPr>
      <a:lvl8pPr marL="2229965"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8pPr>
      <a:lvl9pPr marL="247104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9pPr>
    </p:bodyStyle>
    <p:otherStyle>
      <a:defPPr>
        <a:defRPr lang="en-US"/>
      </a:defPPr>
      <a:lvl1pPr marL="0" algn="l" defTabSz="482156" rtl="0" eaLnBrk="1" latinLnBrk="0" hangingPunct="1">
        <a:defRPr sz="975" kern="1200">
          <a:solidFill>
            <a:schemeClr val="tx1"/>
          </a:solidFill>
          <a:latin typeface="+mn-lt"/>
          <a:ea typeface="+mn-ea"/>
          <a:cs typeface="+mn-cs"/>
        </a:defRPr>
      </a:lvl1pPr>
      <a:lvl2pPr marL="241078" algn="l" defTabSz="482156" rtl="0" eaLnBrk="1" latinLnBrk="0" hangingPunct="1">
        <a:defRPr sz="975" kern="1200">
          <a:solidFill>
            <a:schemeClr val="tx1"/>
          </a:solidFill>
          <a:latin typeface="+mn-lt"/>
          <a:ea typeface="+mn-ea"/>
          <a:cs typeface="+mn-cs"/>
        </a:defRPr>
      </a:lvl2pPr>
      <a:lvl3pPr marL="482156" algn="l" defTabSz="482156" rtl="0" eaLnBrk="1" latinLnBrk="0" hangingPunct="1">
        <a:defRPr sz="975" kern="1200">
          <a:solidFill>
            <a:schemeClr val="tx1"/>
          </a:solidFill>
          <a:latin typeface="+mn-lt"/>
          <a:ea typeface="+mn-ea"/>
          <a:cs typeface="+mn-cs"/>
        </a:defRPr>
      </a:lvl3pPr>
      <a:lvl4pPr marL="723233" algn="l" defTabSz="482156" rtl="0" eaLnBrk="1" latinLnBrk="0" hangingPunct="1">
        <a:defRPr sz="975" kern="1200">
          <a:solidFill>
            <a:schemeClr val="tx1"/>
          </a:solidFill>
          <a:latin typeface="+mn-lt"/>
          <a:ea typeface="+mn-ea"/>
          <a:cs typeface="+mn-cs"/>
        </a:defRPr>
      </a:lvl4pPr>
      <a:lvl5pPr marL="964310" algn="l" defTabSz="482156" rtl="0" eaLnBrk="1" latinLnBrk="0" hangingPunct="1">
        <a:defRPr sz="975" kern="1200">
          <a:solidFill>
            <a:schemeClr val="tx1"/>
          </a:solidFill>
          <a:latin typeface="+mn-lt"/>
          <a:ea typeface="+mn-ea"/>
          <a:cs typeface="+mn-cs"/>
        </a:defRPr>
      </a:lvl5pPr>
      <a:lvl6pPr marL="1205388" algn="l" defTabSz="482156" rtl="0" eaLnBrk="1" latinLnBrk="0" hangingPunct="1">
        <a:defRPr sz="975" kern="1200">
          <a:solidFill>
            <a:schemeClr val="tx1"/>
          </a:solidFill>
          <a:latin typeface="+mn-lt"/>
          <a:ea typeface="+mn-ea"/>
          <a:cs typeface="+mn-cs"/>
        </a:defRPr>
      </a:lvl6pPr>
      <a:lvl7pPr marL="1446465" algn="l" defTabSz="482156" rtl="0" eaLnBrk="1" latinLnBrk="0" hangingPunct="1">
        <a:defRPr sz="975" kern="1200">
          <a:solidFill>
            <a:schemeClr val="tx1"/>
          </a:solidFill>
          <a:latin typeface="+mn-lt"/>
          <a:ea typeface="+mn-ea"/>
          <a:cs typeface="+mn-cs"/>
        </a:defRPr>
      </a:lvl7pPr>
      <a:lvl8pPr marL="1687541" algn="l" defTabSz="482156" rtl="0" eaLnBrk="1" latinLnBrk="0" hangingPunct="1">
        <a:defRPr sz="975" kern="1200">
          <a:solidFill>
            <a:schemeClr val="tx1"/>
          </a:solidFill>
          <a:latin typeface="+mn-lt"/>
          <a:ea typeface="+mn-ea"/>
          <a:cs typeface="+mn-cs"/>
        </a:defRPr>
      </a:lvl8pPr>
      <a:lvl9pPr marL="1928620" algn="l" defTabSz="482156" rtl="0" eaLnBrk="1" latinLnBrk="0" hangingPunct="1">
        <a:defRPr sz="975"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9BD1BCE-1AF3-460B-AF43-28CFBA00CBC7}"/>
              </a:ext>
            </a:extLst>
          </p:cNvPr>
          <p:cNvGraphicFramePr>
            <a:graphicFrameLocks noChangeAspect="1"/>
          </p:cNvGraphicFramePr>
          <p:nvPr userDrawn="1">
            <p:custDataLst>
              <p:tags r:id="rId6"/>
            </p:custDataLst>
            <p:extLst>
              <p:ext uri="{D42A27DB-BD31-4B8C-83A1-F6EECF244321}">
                <p14:modId xmlns:p14="http://schemas.microsoft.com/office/powerpoint/2010/main" val="2427612841"/>
              </p:ext>
            </p:extLst>
          </p:nvPr>
        </p:nvGraphicFramePr>
        <p:xfrm>
          <a:off x="1591" y="2120"/>
          <a:ext cx="1588" cy="2117"/>
        </p:xfrm>
        <a:graphic>
          <a:graphicData uri="http://schemas.openxmlformats.org/presentationml/2006/ole">
            <mc:AlternateContent xmlns:mc="http://schemas.openxmlformats.org/markup-compatibility/2006">
              <mc:Choice xmlns:v="urn:schemas-microsoft-com:vml" Requires="v">
                <p:oleObj spid="_x0000_s12300" name="think-cell Slide" r:id="rId8" imgW="360" imgH="360" progId="TCLayout.ActiveDocument.1">
                  <p:embed/>
                </p:oleObj>
              </mc:Choice>
              <mc:Fallback>
                <p:oleObj name="think-cell Slide" r:id="rId8" imgW="360" imgH="360" progId="TCLayout.ActiveDocument.1">
                  <p:embed/>
                  <p:pic>
                    <p:nvPicPr>
                      <p:cNvPr id="7" name="Object 6" hidden="1">
                        <a:extLst>
                          <a:ext uri="{FF2B5EF4-FFF2-40B4-BE49-F238E27FC236}">
                            <a16:creationId xmlns:a16="http://schemas.microsoft.com/office/drawing/2014/main" id="{69BD1BCE-1AF3-460B-AF43-28CFBA00CBC7}"/>
                          </a:ext>
                        </a:extLst>
                      </p:cNvPr>
                      <p:cNvPicPr/>
                      <p:nvPr/>
                    </p:nvPicPr>
                    <p:blipFill>
                      <a:blip r:embed="rId9"/>
                      <a:stretch>
                        <a:fillRect/>
                      </a:stretch>
                    </p:blipFill>
                    <p:spPr>
                      <a:xfrm>
                        <a:off x="1591" y="2120"/>
                        <a:ext cx="1588"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D796062-A07A-40F4-86BD-FA9E5FB6A489}"/>
              </a:ext>
            </a:extLst>
          </p:cNvPr>
          <p:cNvSpPr/>
          <p:nvPr userDrawn="1">
            <p:custDataLst>
              <p:tags r:id="rId7"/>
            </p:custDataLst>
          </p:nvPr>
        </p:nvSpPr>
        <p:spPr bwMode="auto">
          <a:xfrm>
            <a:off x="5" y="2"/>
            <a:ext cx="158751" cy="211667"/>
          </a:xfrm>
          <a:prstGeom prst="rect">
            <a:avLst/>
          </a:prstGeom>
          <a:solidFill>
            <a:srgbClr val="274B57"/>
          </a:solidFill>
          <a:ln w="12700" cap="flat" cmpd="sng" algn="ctr">
            <a:noFill/>
            <a:prstDash val="solid"/>
            <a:miter lim="0"/>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778883" rtl="0" eaLnBrk="1" fontAlgn="base" latinLnBrk="0" hangingPunct="0">
              <a:lnSpc>
                <a:spcPct val="100000"/>
              </a:lnSpc>
              <a:spcBef>
                <a:spcPct val="0"/>
              </a:spcBef>
              <a:spcAft>
                <a:spcPct val="0"/>
              </a:spcAft>
              <a:buClrTx/>
              <a:buSzTx/>
              <a:buFontTx/>
              <a:buNone/>
              <a:tabLst/>
            </a:pPr>
            <a:endParaRPr kumimoji="0" lang="en-US" sz="2251" b="0" i="0" u="none" strike="noStrike" cap="none" normalizeH="0" baseline="0" dirty="0">
              <a:ln>
                <a:noFill/>
              </a:ln>
              <a:solidFill>
                <a:srgbClr val="000000"/>
              </a:solidFill>
              <a:effectLst/>
              <a:latin typeface="Helvetica" panose="020B0604020202020204" pitchFamily="34" charset="0"/>
              <a:ea typeface="Helvetica Neue Light" charset="0"/>
              <a:cs typeface="Arial" panose="020B0604020202020204" pitchFamily="34" charset="0"/>
              <a:sym typeface="Helvetica" panose="020B0604020202020204" pitchFamily="34" charset="0"/>
            </a:endParaRPr>
          </a:p>
        </p:txBody>
      </p:sp>
      <p:sp>
        <p:nvSpPr>
          <p:cNvPr id="2051" name="Rectangle 2"/>
          <p:cNvSpPr>
            <a:spLocks noGrp="1"/>
          </p:cNvSpPr>
          <p:nvPr>
            <p:ph type="body" idx="1"/>
          </p:nvPr>
        </p:nvSpPr>
        <p:spPr bwMode="auto">
          <a:xfrm>
            <a:off x="152400" y="1143000"/>
            <a:ext cx="8839200" cy="5257800"/>
          </a:xfrm>
          <a:prstGeom prst="rect">
            <a:avLst/>
          </a:prstGeom>
          <a:noFill/>
          <a:ln w="12700">
            <a:noFill/>
            <a:miter lim="0"/>
            <a:headEnd/>
            <a:tailEnd/>
          </a:ln>
        </p:spPr>
        <p:txBody>
          <a:bodyPr vert="horz" wrap="square" lIns="0" tIns="0" rIns="0" bIns="0" numCol="1" anchor="t" anchorCtr="0" compatLnSpc="1">
            <a:prstTxWarp prst="textNoShape">
              <a:avLst/>
            </a:prstTxWarp>
          </a:bodyPr>
          <a:lstStyle/>
          <a:p>
            <a:pPr lvl="0"/>
            <a:r>
              <a:rPr lang="en-US">
                <a:sym typeface="Helvetica Neue Light" charset="0"/>
              </a:rPr>
              <a:t>Click to edit Master text styles</a:t>
            </a:r>
          </a:p>
          <a:p>
            <a:pPr lvl="1"/>
            <a:r>
              <a:rPr lang="en-US">
                <a:sym typeface="Helvetica Neue Light" charset="0"/>
              </a:rPr>
              <a:t>Second level</a:t>
            </a:r>
          </a:p>
          <a:p>
            <a:pPr lvl="2"/>
            <a:r>
              <a:rPr lang="en-US">
                <a:sym typeface="Helvetica Neue Light" charset="0"/>
              </a:rPr>
              <a:t>Third level</a:t>
            </a:r>
          </a:p>
          <a:p>
            <a:pPr lvl="3"/>
            <a:r>
              <a:rPr lang="en-US">
                <a:sym typeface="Helvetica Neue Light" charset="0"/>
              </a:rPr>
              <a:t>Fourth level</a:t>
            </a:r>
          </a:p>
          <a:p>
            <a:pPr lvl="4"/>
            <a:r>
              <a:rPr lang="en-US">
                <a:sym typeface="Helvetica Neue Light" charset="0"/>
              </a:rPr>
              <a:t>Fifth level</a:t>
            </a:r>
          </a:p>
        </p:txBody>
      </p:sp>
      <p:pic>
        <p:nvPicPr>
          <p:cNvPr id="9" name="Picture 8" descr="GrayRule.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52400" y="914402"/>
            <a:ext cx="8839200" cy="95339"/>
          </a:xfrm>
          <a:prstGeom prst="rect">
            <a:avLst/>
          </a:prstGeom>
        </p:spPr>
      </p:pic>
      <p:sp>
        <p:nvSpPr>
          <p:cNvPr id="11" name="TextBox 10"/>
          <p:cNvSpPr txBox="1"/>
          <p:nvPr/>
        </p:nvSpPr>
        <p:spPr>
          <a:xfrm>
            <a:off x="152400" y="6477015"/>
            <a:ext cx="533400" cy="219291"/>
          </a:xfrm>
          <a:prstGeom prst="rect">
            <a:avLst/>
          </a:prstGeom>
          <a:noFill/>
        </p:spPr>
        <p:txBody>
          <a:bodyPr wrap="square" rtlCol="0">
            <a:spAutoFit/>
          </a:bodyPr>
          <a:lstStyle/>
          <a:p>
            <a:pPr algn="l"/>
            <a:fld id="{E301F95D-C0BE-478E-A3CF-D1EE6C3EFAC4}" type="slidenum">
              <a:rPr lang="en-US" sz="825" smtClean="0">
                <a:solidFill>
                  <a:schemeClr val="bg2"/>
                </a:solidFill>
                <a:latin typeface="Univers 55"/>
              </a:rPr>
              <a:pPr algn="l"/>
              <a:t>‹#›</a:t>
            </a:fld>
            <a:endParaRPr lang="en-US" sz="825" dirty="0">
              <a:solidFill>
                <a:schemeClr val="bg2"/>
              </a:solidFill>
              <a:latin typeface="Univers 55"/>
            </a:endParaRPr>
          </a:p>
        </p:txBody>
      </p:sp>
      <p:cxnSp>
        <p:nvCxnSpPr>
          <p:cNvPr id="6" name="Straight Connector 5">
            <a:extLst>
              <a:ext uri="{FF2B5EF4-FFF2-40B4-BE49-F238E27FC236}">
                <a16:creationId xmlns:a16="http://schemas.microsoft.com/office/drawing/2014/main" id="{F84B8572-5E5D-4136-B6ED-C4899B536029}"/>
              </a:ext>
            </a:extLst>
          </p:cNvPr>
          <p:cNvCxnSpPr>
            <a:cxnSpLocks/>
          </p:cNvCxnSpPr>
          <p:nvPr userDrawn="1"/>
        </p:nvCxnSpPr>
        <p:spPr bwMode="auto">
          <a:xfrm>
            <a:off x="179512" y="6453336"/>
            <a:ext cx="8812088" cy="0"/>
          </a:xfrm>
          <a:prstGeom prst="line">
            <a:avLst/>
          </a:prstGeom>
          <a:ln>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B603249D-C689-420E-A001-FC40040C4594}"/>
              </a:ext>
            </a:extLst>
          </p:cNvPr>
          <p:cNvCxnSpPr/>
          <p:nvPr userDrawn="1"/>
        </p:nvCxnSpPr>
        <p:spPr bwMode="auto">
          <a:xfrm>
            <a:off x="152400" y="6858000"/>
            <a:ext cx="8956104" cy="0"/>
          </a:xfrm>
          <a:prstGeom prst="line">
            <a:avLst/>
          </a:prstGeom>
          <a:solidFill>
            <a:srgbClr val="274B57"/>
          </a:solidFill>
          <a:ln w="12700" cap="flat" cmpd="sng" algn="ctr">
            <a:noFill/>
            <a:prstDash val="solid"/>
            <a:miter lim="0"/>
            <a:headEnd type="none" w="med" len="med"/>
            <a:tailEnd type="none" w="med" len="med"/>
          </a:ln>
          <a:effectLst/>
        </p:spPr>
      </p:cxnSp>
      <p:pic>
        <p:nvPicPr>
          <p:cNvPr id="14" name="Picture 13">
            <a:extLst>
              <a:ext uri="{FF2B5EF4-FFF2-40B4-BE49-F238E27FC236}">
                <a16:creationId xmlns:a16="http://schemas.microsoft.com/office/drawing/2014/main" id="{C541089E-1524-4EE8-9AB2-99042ADB0DD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028387" y="6502032"/>
            <a:ext cx="938228" cy="285661"/>
          </a:xfrm>
          <a:prstGeom prst="rect">
            <a:avLst/>
          </a:prstGeom>
        </p:spPr>
      </p:pic>
      <p:pic>
        <p:nvPicPr>
          <p:cNvPr id="10" name="Picture 9" descr="Logo, company name&#10;&#10;Description automatically generated">
            <a:extLst>
              <a:ext uri="{FF2B5EF4-FFF2-40B4-BE49-F238E27FC236}">
                <a16:creationId xmlns:a16="http://schemas.microsoft.com/office/drawing/2014/main" id="{AAA14B1B-66C8-4723-BDF7-6CA186606DD6}"/>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483387" y="6539467"/>
            <a:ext cx="666213" cy="241672"/>
          </a:xfrm>
          <a:prstGeom prst="rect">
            <a:avLst/>
          </a:prstGeom>
        </p:spPr>
      </p:pic>
      <p:sp>
        <p:nvSpPr>
          <p:cNvPr id="12" name="TextBox 11">
            <a:extLst>
              <a:ext uri="{FF2B5EF4-FFF2-40B4-BE49-F238E27FC236}">
                <a16:creationId xmlns:a16="http://schemas.microsoft.com/office/drawing/2014/main" id="{039BA0EE-4DA7-403E-9F5F-9660CD5BFBFE}"/>
              </a:ext>
            </a:extLst>
          </p:cNvPr>
          <p:cNvSpPr txBox="1"/>
          <p:nvPr userDrawn="1"/>
        </p:nvSpPr>
        <p:spPr>
          <a:xfrm>
            <a:off x="3747904" y="6479278"/>
            <a:ext cx="1648192" cy="246349"/>
          </a:xfrm>
          <a:prstGeom prst="rect">
            <a:avLst/>
          </a:prstGeom>
          <a:noFill/>
        </p:spPr>
        <p:txBody>
          <a:bodyPr wrap="square" rtlCol="0">
            <a:spAutoFit/>
          </a:bodyPr>
          <a:lstStyle/>
          <a:p>
            <a:pPr algn="ctr">
              <a:defRPr/>
            </a:pPr>
            <a:r>
              <a:rPr lang="en-US" sz="1001" i="1" dirty="0">
                <a:latin typeface="Helvetica" pitchFamily="34" charset="0"/>
                <a:cs typeface="Arial" pitchFamily="34" charset="0"/>
              </a:rPr>
              <a:t>Proprietary &amp; Confidential</a:t>
            </a:r>
          </a:p>
        </p:txBody>
      </p:sp>
    </p:spTree>
    <p:extLst>
      <p:ext uri="{BB962C8B-B14F-4D97-AF65-F5344CB8AC3E}">
        <p14:creationId xmlns:p14="http://schemas.microsoft.com/office/powerpoint/2010/main" val="3752745915"/>
      </p:ext>
    </p:extLst>
  </p:cSld>
  <p:clrMap bg1="lt1" tx1="dk1" bg2="lt2" tx2="dk2" accent1="accent1" accent2="accent2" accent3="accent3" accent4="accent4" accent5="accent5" accent6="accent6" hlink="hlink" folHlink="folHlink"/>
  <p:sldLayoutIdLst>
    <p:sldLayoutId id="2147483964" r:id="rId1"/>
    <p:sldLayoutId id="2147483966" r:id="rId2"/>
    <p:sldLayoutId id="2147483967" r:id="rId3"/>
  </p:sldLayoutIdLst>
  <p:hf hdr="0" ftr="0" dt="0"/>
  <p:txStyles>
    <p:titleStyle>
      <a:lvl1pPr algn="l" defTabSz="308042" rtl="0" eaLnBrk="0" fontAlgn="base" hangingPunct="0">
        <a:spcBef>
          <a:spcPct val="0"/>
        </a:spcBef>
        <a:spcAft>
          <a:spcPct val="0"/>
        </a:spcAft>
        <a:defRPr sz="2251">
          <a:solidFill>
            <a:srgbClr val="000000"/>
          </a:solidFill>
          <a:latin typeface="Helvetica" pitchFamily="34" charset="0"/>
          <a:ea typeface="+mj-ea"/>
          <a:cs typeface="Arial" pitchFamily="34" charset="0"/>
          <a:sym typeface="Helvetica Neue Light" charset="0"/>
        </a:defRPr>
      </a:lvl1pPr>
      <a:lvl2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2pPr>
      <a:lvl3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3pPr>
      <a:lvl4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4pPr>
      <a:lvl5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5pPr>
      <a:lvl6pPr marL="241078"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6pPr>
      <a:lvl7pPr marL="482156"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7pPr>
      <a:lvl8pPr marL="723233"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8pPr>
      <a:lvl9pPr marL="964310"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9pPr>
    </p:titleStyle>
    <p:bodyStyle>
      <a:lvl1pPr marL="167418" indent="-167418" algn="l" defTabSz="308042" rtl="0" eaLnBrk="0" fontAlgn="base" hangingPunct="0">
        <a:spcBef>
          <a:spcPts val="316"/>
        </a:spcBef>
        <a:spcAft>
          <a:spcPct val="0"/>
        </a:spcAft>
        <a:buSzPct val="100000"/>
        <a:buChar char="•"/>
        <a:defRPr sz="1876">
          <a:solidFill>
            <a:schemeClr val="bg2"/>
          </a:solidFill>
          <a:latin typeface="Helvetica" pitchFamily="34" charset="0"/>
          <a:ea typeface="+mn-ea"/>
          <a:cs typeface="Arial" pitchFamily="34" charset="0"/>
          <a:sym typeface="Helvetica Neue Light" charset="0"/>
        </a:defRPr>
      </a:lvl1pPr>
      <a:lvl2pPr marL="502246" indent="-167418" algn="l" defTabSz="308042" rtl="0" eaLnBrk="0" fontAlgn="base" hangingPunct="0">
        <a:spcBef>
          <a:spcPts val="316"/>
        </a:spcBef>
        <a:spcAft>
          <a:spcPct val="0"/>
        </a:spcAft>
        <a:buSzPct val="100000"/>
        <a:buChar char="•"/>
        <a:defRPr sz="1801">
          <a:solidFill>
            <a:schemeClr val="bg2"/>
          </a:solidFill>
          <a:latin typeface="Helvetica" pitchFamily="34" charset="0"/>
          <a:ea typeface="+mn-ea"/>
          <a:cs typeface="Arial" pitchFamily="34" charset="0"/>
          <a:sym typeface="Helvetica Neue Light" charset="0"/>
        </a:defRPr>
      </a:lvl2pPr>
      <a:lvl3pPr marL="837075" indent="-167418" algn="l" defTabSz="308042" rtl="0" eaLnBrk="0" fontAlgn="base" hangingPunct="0">
        <a:spcBef>
          <a:spcPts val="316"/>
        </a:spcBef>
        <a:spcAft>
          <a:spcPct val="0"/>
        </a:spcAft>
        <a:buSzPct val="100000"/>
        <a:buChar char="•"/>
        <a:defRPr sz="1500">
          <a:solidFill>
            <a:schemeClr val="bg2"/>
          </a:solidFill>
          <a:latin typeface="Helvetica" pitchFamily="34" charset="0"/>
          <a:ea typeface="+mn-ea"/>
          <a:cs typeface="Arial" pitchFamily="34" charset="0"/>
          <a:sym typeface="Helvetica Neue Light" charset="0"/>
        </a:defRPr>
      </a:lvl3pPr>
      <a:lvl4pPr marL="1171904" indent="-167418" algn="l" defTabSz="308042" rtl="0" eaLnBrk="0" fontAlgn="base" hangingPunct="0">
        <a:spcBef>
          <a:spcPts val="316"/>
        </a:spcBef>
        <a:spcAft>
          <a:spcPct val="0"/>
        </a:spcAft>
        <a:buSzPct val="100000"/>
        <a:buChar char="•"/>
        <a:defRPr sz="1351">
          <a:solidFill>
            <a:schemeClr val="bg2"/>
          </a:solidFill>
          <a:latin typeface="Helvetica" pitchFamily="34" charset="0"/>
          <a:ea typeface="+mn-ea"/>
          <a:cs typeface="Arial" pitchFamily="34" charset="0"/>
          <a:sym typeface="Helvetica Neue Light" charset="0"/>
        </a:defRPr>
      </a:lvl4pPr>
      <a:lvl5pPr marL="1506732" indent="-167418" algn="l" defTabSz="308042" rtl="0" eaLnBrk="0" fontAlgn="base" hangingPunct="0">
        <a:spcBef>
          <a:spcPts val="316"/>
        </a:spcBef>
        <a:spcAft>
          <a:spcPct val="0"/>
        </a:spcAft>
        <a:buSzPct val="100000"/>
        <a:buChar char="•"/>
        <a:defRPr sz="1200">
          <a:solidFill>
            <a:schemeClr val="bg2"/>
          </a:solidFill>
          <a:latin typeface="Helvetica" pitchFamily="34" charset="0"/>
          <a:ea typeface="+mn-ea"/>
          <a:cs typeface="Arial" pitchFamily="34" charset="0"/>
          <a:sym typeface="Helvetica Neue Light" charset="0"/>
        </a:defRPr>
      </a:lvl5pPr>
      <a:lvl6pPr marL="174781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6pPr>
      <a:lvl7pPr marL="1988888"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7pPr>
      <a:lvl8pPr marL="2229965"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8pPr>
      <a:lvl9pPr marL="247104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9pPr>
    </p:bodyStyle>
    <p:otherStyle>
      <a:defPPr>
        <a:defRPr lang="en-US"/>
      </a:defPPr>
      <a:lvl1pPr marL="0" algn="l" defTabSz="482156" rtl="0" eaLnBrk="1" latinLnBrk="0" hangingPunct="1">
        <a:defRPr sz="975" kern="1200">
          <a:solidFill>
            <a:schemeClr val="tx1"/>
          </a:solidFill>
          <a:latin typeface="+mn-lt"/>
          <a:ea typeface="+mn-ea"/>
          <a:cs typeface="+mn-cs"/>
        </a:defRPr>
      </a:lvl1pPr>
      <a:lvl2pPr marL="241078" algn="l" defTabSz="482156" rtl="0" eaLnBrk="1" latinLnBrk="0" hangingPunct="1">
        <a:defRPr sz="975" kern="1200">
          <a:solidFill>
            <a:schemeClr val="tx1"/>
          </a:solidFill>
          <a:latin typeface="+mn-lt"/>
          <a:ea typeface="+mn-ea"/>
          <a:cs typeface="+mn-cs"/>
        </a:defRPr>
      </a:lvl2pPr>
      <a:lvl3pPr marL="482156" algn="l" defTabSz="482156" rtl="0" eaLnBrk="1" latinLnBrk="0" hangingPunct="1">
        <a:defRPr sz="975" kern="1200">
          <a:solidFill>
            <a:schemeClr val="tx1"/>
          </a:solidFill>
          <a:latin typeface="+mn-lt"/>
          <a:ea typeface="+mn-ea"/>
          <a:cs typeface="+mn-cs"/>
        </a:defRPr>
      </a:lvl3pPr>
      <a:lvl4pPr marL="723233" algn="l" defTabSz="482156" rtl="0" eaLnBrk="1" latinLnBrk="0" hangingPunct="1">
        <a:defRPr sz="975" kern="1200">
          <a:solidFill>
            <a:schemeClr val="tx1"/>
          </a:solidFill>
          <a:latin typeface="+mn-lt"/>
          <a:ea typeface="+mn-ea"/>
          <a:cs typeface="+mn-cs"/>
        </a:defRPr>
      </a:lvl4pPr>
      <a:lvl5pPr marL="964310" algn="l" defTabSz="482156" rtl="0" eaLnBrk="1" latinLnBrk="0" hangingPunct="1">
        <a:defRPr sz="975" kern="1200">
          <a:solidFill>
            <a:schemeClr val="tx1"/>
          </a:solidFill>
          <a:latin typeface="+mn-lt"/>
          <a:ea typeface="+mn-ea"/>
          <a:cs typeface="+mn-cs"/>
        </a:defRPr>
      </a:lvl5pPr>
      <a:lvl6pPr marL="1205388" algn="l" defTabSz="482156" rtl="0" eaLnBrk="1" latinLnBrk="0" hangingPunct="1">
        <a:defRPr sz="975" kern="1200">
          <a:solidFill>
            <a:schemeClr val="tx1"/>
          </a:solidFill>
          <a:latin typeface="+mn-lt"/>
          <a:ea typeface="+mn-ea"/>
          <a:cs typeface="+mn-cs"/>
        </a:defRPr>
      </a:lvl6pPr>
      <a:lvl7pPr marL="1446465" algn="l" defTabSz="482156" rtl="0" eaLnBrk="1" latinLnBrk="0" hangingPunct="1">
        <a:defRPr sz="975" kern="1200">
          <a:solidFill>
            <a:schemeClr val="tx1"/>
          </a:solidFill>
          <a:latin typeface="+mn-lt"/>
          <a:ea typeface="+mn-ea"/>
          <a:cs typeface="+mn-cs"/>
        </a:defRPr>
      </a:lvl7pPr>
      <a:lvl8pPr marL="1687541" algn="l" defTabSz="482156" rtl="0" eaLnBrk="1" latinLnBrk="0" hangingPunct="1">
        <a:defRPr sz="975" kern="1200">
          <a:solidFill>
            <a:schemeClr val="tx1"/>
          </a:solidFill>
          <a:latin typeface="+mn-lt"/>
          <a:ea typeface="+mn-ea"/>
          <a:cs typeface="+mn-cs"/>
        </a:defRPr>
      </a:lvl8pPr>
      <a:lvl9pPr marL="1928620" algn="l" defTabSz="482156" rtl="0" eaLnBrk="1" latinLnBrk="0" hangingPunct="1">
        <a:defRPr sz="975"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9BD1BCE-1AF3-460B-AF43-28CFBA00CBC7}"/>
              </a:ext>
            </a:extLst>
          </p:cNvPr>
          <p:cNvGraphicFramePr>
            <a:graphicFrameLocks noChangeAspect="1"/>
          </p:cNvGraphicFramePr>
          <p:nvPr userDrawn="1">
            <p:custDataLst>
              <p:tags r:id="rId5"/>
            </p:custDataLst>
            <p:extLst>
              <p:ext uri="{D42A27DB-BD31-4B8C-83A1-F6EECF244321}">
                <p14:modId xmlns:p14="http://schemas.microsoft.com/office/powerpoint/2010/main" val="1901571839"/>
              </p:ext>
            </p:extLst>
          </p:nvPr>
        </p:nvGraphicFramePr>
        <p:xfrm>
          <a:off x="1591" y="2120"/>
          <a:ext cx="1588" cy="2117"/>
        </p:xfrm>
        <a:graphic>
          <a:graphicData uri="http://schemas.openxmlformats.org/presentationml/2006/ole">
            <mc:AlternateContent xmlns:mc="http://schemas.openxmlformats.org/markup-compatibility/2006">
              <mc:Choice xmlns:v="urn:schemas-microsoft-com:vml" Requires="v">
                <p:oleObj spid="_x0000_s13324" name="think-cell Slide" r:id="rId7" imgW="360" imgH="360" progId="TCLayout.ActiveDocument.1">
                  <p:embed/>
                </p:oleObj>
              </mc:Choice>
              <mc:Fallback>
                <p:oleObj name="think-cell Slide" r:id="rId7" imgW="360" imgH="360" progId="TCLayout.ActiveDocument.1">
                  <p:embed/>
                  <p:pic>
                    <p:nvPicPr>
                      <p:cNvPr id="7" name="Object 6" hidden="1">
                        <a:extLst>
                          <a:ext uri="{FF2B5EF4-FFF2-40B4-BE49-F238E27FC236}">
                            <a16:creationId xmlns:a16="http://schemas.microsoft.com/office/drawing/2014/main" id="{69BD1BCE-1AF3-460B-AF43-28CFBA00CBC7}"/>
                          </a:ext>
                        </a:extLst>
                      </p:cNvPr>
                      <p:cNvPicPr/>
                      <p:nvPr/>
                    </p:nvPicPr>
                    <p:blipFill>
                      <a:blip r:embed="rId8"/>
                      <a:stretch>
                        <a:fillRect/>
                      </a:stretch>
                    </p:blipFill>
                    <p:spPr>
                      <a:xfrm>
                        <a:off x="1591" y="2120"/>
                        <a:ext cx="1588"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D796062-A07A-40F4-86BD-FA9E5FB6A489}"/>
              </a:ext>
            </a:extLst>
          </p:cNvPr>
          <p:cNvSpPr/>
          <p:nvPr userDrawn="1">
            <p:custDataLst>
              <p:tags r:id="rId6"/>
            </p:custDataLst>
          </p:nvPr>
        </p:nvSpPr>
        <p:spPr bwMode="auto">
          <a:xfrm>
            <a:off x="5" y="2"/>
            <a:ext cx="158751" cy="211667"/>
          </a:xfrm>
          <a:prstGeom prst="rect">
            <a:avLst/>
          </a:prstGeom>
          <a:solidFill>
            <a:srgbClr val="274B57"/>
          </a:solidFill>
          <a:ln w="12700" cap="flat" cmpd="sng" algn="ctr">
            <a:noFill/>
            <a:prstDash val="solid"/>
            <a:miter lim="0"/>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778883" rtl="0" eaLnBrk="1" fontAlgn="base" latinLnBrk="0" hangingPunct="0">
              <a:lnSpc>
                <a:spcPct val="100000"/>
              </a:lnSpc>
              <a:spcBef>
                <a:spcPct val="0"/>
              </a:spcBef>
              <a:spcAft>
                <a:spcPct val="0"/>
              </a:spcAft>
              <a:buClrTx/>
              <a:buSzTx/>
              <a:buFontTx/>
              <a:buNone/>
              <a:tabLst/>
            </a:pPr>
            <a:endParaRPr kumimoji="0" lang="en-US" sz="2251" b="0" i="0" u="none" strike="noStrike" cap="none" normalizeH="0" baseline="0" dirty="0">
              <a:ln>
                <a:noFill/>
              </a:ln>
              <a:solidFill>
                <a:srgbClr val="000000"/>
              </a:solidFill>
              <a:effectLst/>
              <a:latin typeface="Helvetica" panose="020B0604020202020204" pitchFamily="34" charset="0"/>
              <a:ea typeface="Helvetica Neue Light" charset="0"/>
              <a:cs typeface="Arial" panose="020B0604020202020204" pitchFamily="34" charset="0"/>
              <a:sym typeface="Helvetica" panose="020B0604020202020204" pitchFamily="34" charset="0"/>
            </a:endParaRPr>
          </a:p>
        </p:txBody>
      </p:sp>
      <p:sp>
        <p:nvSpPr>
          <p:cNvPr id="2051" name="Rectangle 2"/>
          <p:cNvSpPr>
            <a:spLocks noGrp="1"/>
          </p:cNvSpPr>
          <p:nvPr>
            <p:ph type="body" idx="1"/>
          </p:nvPr>
        </p:nvSpPr>
        <p:spPr bwMode="auto">
          <a:xfrm>
            <a:off x="152400" y="1143000"/>
            <a:ext cx="8839200" cy="5257800"/>
          </a:xfrm>
          <a:prstGeom prst="rect">
            <a:avLst/>
          </a:prstGeom>
          <a:noFill/>
          <a:ln w="12700">
            <a:noFill/>
            <a:miter lim="0"/>
            <a:headEnd/>
            <a:tailEnd/>
          </a:ln>
        </p:spPr>
        <p:txBody>
          <a:bodyPr vert="horz" wrap="square" lIns="0" tIns="0" rIns="0" bIns="0" numCol="1" anchor="t" anchorCtr="0" compatLnSpc="1">
            <a:prstTxWarp prst="textNoShape">
              <a:avLst/>
            </a:prstTxWarp>
          </a:bodyPr>
          <a:lstStyle/>
          <a:p>
            <a:pPr lvl="0"/>
            <a:r>
              <a:rPr lang="en-US">
                <a:sym typeface="Helvetica Neue Light" charset="0"/>
              </a:rPr>
              <a:t>Click to edit Master text styles</a:t>
            </a:r>
          </a:p>
          <a:p>
            <a:pPr lvl="1"/>
            <a:r>
              <a:rPr lang="en-US">
                <a:sym typeface="Helvetica Neue Light" charset="0"/>
              </a:rPr>
              <a:t>Second level</a:t>
            </a:r>
          </a:p>
          <a:p>
            <a:pPr lvl="2"/>
            <a:r>
              <a:rPr lang="en-US">
                <a:sym typeface="Helvetica Neue Light" charset="0"/>
              </a:rPr>
              <a:t>Third level</a:t>
            </a:r>
          </a:p>
          <a:p>
            <a:pPr lvl="3"/>
            <a:r>
              <a:rPr lang="en-US">
                <a:sym typeface="Helvetica Neue Light" charset="0"/>
              </a:rPr>
              <a:t>Fourth level</a:t>
            </a:r>
          </a:p>
          <a:p>
            <a:pPr lvl="4"/>
            <a:r>
              <a:rPr lang="en-US">
                <a:sym typeface="Helvetica Neue Light" charset="0"/>
              </a:rPr>
              <a:t>Fifth level</a:t>
            </a:r>
          </a:p>
        </p:txBody>
      </p:sp>
      <p:sp>
        <p:nvSpPr>
          <p:cNvPr id="11" name="TextBox 10"/>
          <p:cNvSpPr txBox="1"/>
          <p:nvPr/>
        </p:nvSpPr>
        <p:spPr>
          <a:xfrm>
            <a:off x="152400" y="6477015"/>
            <a:ext cx="387152" cy="219291"/>
          </a:xfrm>
          <a:prstGeom prst="rect">
            <a:avLst/>
          </a:prstGeom>
          <a:noFill/>
        </p:spPr>
        <p:txBody>
          <a:bodyPr wrap="square" rtlCol="0">
            <a:spAutoFit/>
          </a:bodyPr>
          <a:lstStyle/>
          <a:p>
            <a:pPr algn="l"/>
            <a:fld id="{E301F95D-C0BE-478E-A3CF-D1EE6C3EFAC4}" type="slidenum">
              <a:rPr lang="en-US" sz="825" smtClean="0">
                <a:solidFill>
                  <a:schemeClr val="bg2"/>
                </a:solidFill>
                <a:latin typeface="Univers 55"/>
              </a:rPr>
              <a:pPr algn="l"/>
              <a:t>‹#›</a:t>
            </a:fld>
            <a:endParaRPr lang="en-US" sz="825" dirty="0">
              <a:solidFill>
                <a:schemeClr val="bg2"/>
              </a:solidFill>
              <a:latin typeface="Univers 55"/>
            </a:endParaRPr>
          </a:p>
        </p:txBody>
      </p:sp>
      <p:cxnSp>
        <p:nvCxnSpPr>
          <p:cNvPr id="6" name="Straight Connector 5">
            <a:extLst>
              <a:ext uri="{FF2B5EF4-FFF2-40B4-BE49-F238E27FC236}">
                <a16:creationId xmlns:a16="http://schemas.microsoft.com/office/drawing/2014/main" id="{F84B8572-5E5D-4136-B6ED-C4899B536029}"/>
              </a:ext>
            </a:extLst>
          </p:cNvPr>
          <p:cNvCxnSpPr>
            <a:cxnSpLocks/>
          </p:cNvCxnSpPr>
          <p:nvPr userDrawn="1"/>
        </p:nvCxnSpPr>
        <p:spPr bwMode="auto">
          <a:xfrm>
            <a:off x="179512" y="6453336"/>
            <a:ext cx="8812088" cy="0"/>
          </a:xfrm>
          <a:prstGeom prst="line">
            <a:avLst/>
          </a:prstGeom>
          <a:ln>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B603249D-C689-420E-A001-FC40040C4594}"/>
              </a:ext>
            </a:extLst>
          </p:cNvPr>
          <p:cNvCxnSpPr/>
          <p:nvPr userDrawn="1"/>
        </p:nvCxnSpPr>
        <p:spPr bwMode="auto">
          <a:xfrm>
            <a:off x="152400" y="6858000"/>
            <a:ext cx="8956104" cy="0"/>
          </a:xfrm>
          <a:prstGeom prst="line">
            <a:avLst/>
          </a:prstGeom>
          <a:solidFill>
            <a:srgbClr val="274B57"/>
          </a:solidFill>
          <a:ln w="12700" cap="flat" cmpd="sng" algn="ctr">
            <a:noFill/>
            <a:prstDash val="solid"/>
            <a:miter lim="0"/>
            <a:headEnd type="none" w="med" len="med"/>
            <a:tailEnd type="none" w="med" len="med"/>
          </a:ln>
          <a:effectLst/>
        </p:spPr>
      </p:cxnSp>
      <p:pic>
        <p:nvPicPr>
          <p:cNvPr id="15" name="Picture 14">
            <a:extLst>
              <a:ext uri="{FF2B5EF4-FFF2-40B4-BE49-F238E27FC236}">
                <a16:creationId xmlns:a16="http://schemas.microsoft.com/office/drawing/2014/main" id="{14B62266-F39A-4F28-B962-7874B44138A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028387" y="6502032"/>
            <a:ext cx="938228" cy="285661"/>
          </a:xfrm>
          <a:prstGeom prst="rect">
            <a:avLst/>
          </a:prstGeom>
        </p:spPr>
      </p:pic>
      <p:pic>
        <p:nvPicPr>
          <p:cNvPr id="3" name="Picture 2" descr="Logo, company name&#10;&#10;Description automatically generated">
            <a:extLst>
              <a:ext uri="{FF2B5EF4-FFF2-40B4-BE49-F238E27FC236}">
                <a16:creationId xmlns:a16="http://schemas.microsoft.com/office/drawing/2014/main" id="{F9D1ECAD-C276-4AE2-B0AD-B6C40E670C0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83387" y="6539467"/>
            <a:ext cx="666213" cy="241672"/>
          </a:xfrm>
          <a:prstGeom prst="rect">
            <a:avLst/>
          </a:prstGeom>
        </p:spPr>
      </p:pic>
      <p:pic>
        <p:nvPicPr>
          <p:cNvPr id="13" name="Picture 12" descr="GrayRule.png">
            <a:extLst>
              <a:ext uri="{FF2B5EF4-FFF2-40B4-BE49-F238E27FC236}">
                <a16:creationId xmlns:a16="http://schemas.microsoft.com/office/drawing/2014/main" id="{4EB88F5A-9591-4DC9-B4FD-A7A9F89F5C36}"/>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52400" y="914402"/>
            <a:ext cx="8839200" cy="95339"/>
          </a:xfrm>
          <a:prstGeom prst="rect">
            <a:avLst/>
          </a:prstGeom>
        </p:spPr>
      </p:pic>
    </p:spTree>
    <p:extLst>
      <p:ext uri="{BB962C8B-B14F-4D97-AF65-F5344CB8AC3E}">
        <p14:creationId xmlns:p14="http://schemas.microsoft.com/office/powerpoint/2010/main" val="4184704496"/>
      </p:ext>
    </p:extLst>
  </p:cSld>
  <p:clrMap bg1="lt1" tx1="dk1" bg2="lt2" tx2="dk2" accent1="accent1" accent2="accent2" accent3="accent3" accent4="accent4" accent5="accent5" accent6="accent6" hlink="hlink" folHlink="folHlink"/>
  <p:sldLayoutIdLst>
    <p:sldLayoutId id="2147483986" r:id="rId1"/>
    <p:sldLayoutId id="2147483988" r:id="rId2"/>
  </p:sldLayoutIdLst>
  <p:hf hdr="0" ftr="0" dt="0"/>
  <p:txStyles>
    <p:titleStyle>
      <a:lvl1pPr algn="l" defTabSz="308042" rtl="0" eaLnBrk="0" fontAlgn="base" hangingPunct="0">
        <a:spcBef>
          <a:spcPct val="0"/>
        </a:spcBef>
        <a:spcAft>
          <a:spcPct val="0"/>
        </a:spcAft>
        <a:defRPr sz="2251">
          <a:solidFill>
            <a:srgbClr val="000000"/>
          </a:solidFill>
          <a:latin typeface="Helvetica" pitchFamily="34" charset="0"/>
          <a:ea typeface="+mj-ea"/>
          <a:cs typeface="Arial" pitchFamily="34" charset="0"/>
          <a:sym typeface="Helvetica Neue Light" charset="0"/>
        </a:defRPr>
      </a:lvl1pPr>
      <a:lvl2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2pPr>
      <a:lvl3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3pPr>
      <a:lvl4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4pPr>
      <a:lvl5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5pPr>
      <a:lvl6pPr marL="241078"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6pPr>
      <a:lvl7pPr marL="482156"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7pPr>
      <a:lvl8pPr marL="723233"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8pPr>
      <a:lvl9pPr marL="964310"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9pPr>
    </p:titleStyle>
    <p:bodyStyle>
      <a:lvl1pPr marL="167418" indent="-167418" algn="l" defTabSz="308042" rtl="0" eaLnBrk="0" fontAlgn="base" hangingPunct="0">
        <a:spcBef>
          <a:spcPts val="316"/>
        </a:spcBef>
        <a:spcAft>
          <a:spcPct val="0"/>
        </a:spcAft>
        <a:buSzPct val="100000"/>
        <a:buChar char="•"/>
        <a:defRPr sz="1876">
          <a:solidFill>
            <a:schemeClr val="bg2"/>
          </a:solidFill>
          <a:latin typeface="Helvetica" pitchFamily="34" charset="0"/>
          <a:ea typeface="+mn-ea"/>
          <a:cs typeface="Arial" pitchFamily="34" charset="0"/>
          <a:sym typeface="Helvetica Neue Light" charset="0"/>
        </a:defRPr>
      </a:lvl1pPr>
      <a:lvl2pPr marL="502246" indent="-167418" algn="l" defTabSz="308042" rtl="0" eaLnBrk="0" fontAlgn="base" hangingPunct="0">
        <a:spcBef>
          <a:spcPts val="316"/>
        </a:spcBef>
        <a:spcAft>
          <a:spcPct val="0"/>
        </a:spcAft>
        <a:buSzPct val="100000"/>
        <a:buChar char="•"/>
        <a:defRPr sz="1801">
          <a:solidFill>
            <a:schemeClr val="bg2"/>
          </a:solidFill>
          <a:latin typeface="Helvetica" pitchFamily="34" charset="0"/>
          <a:ea typeface="+mn-ea"/>
          <a:cs typeface="Arial" pitchFamily="34" charset="0"/>
          <a:sym typeface="Helvetica Neue Light" charset="0"/>
        </a:defRPr>
      </a:lvl2pPr>
      <a:lvl3pPr marL="837075" indent="-167418" algn="l" defTabSz="308042" rtl="0" eaLnBrk="0" fontAlgn="base" hangingPunct="0">
        <a:spcBef>
          <a:spcPts val="316"/>
        </a:spcBef>
        <a:spcAft>
          <a:spcPct val="0"/>
        </a:spcAft>
        <a:buSzPct val="100000"/>
        <a:buChar char="•"/>
        <a:defRPr sz="1500">
          <a:solidFill>
            <a:schemeClr val="bg2"/>
          </a:solidFill>
          <a:latin typeface="Helvetica" pitchFamily="34" charset="0"/>
          <a:ea typeface="+mn-ea"/>
          <a:cs typeface="Arial" pitchFamily="34" charset="0"/>
          <a:sym typeface="Helvetica Neue Light" charset="0"/>
        </a:defRPr>
      </a:lvl3pPr>
      <a:lvl4pPr marL="1171904" indent="-167418" algn="l" defTabSz="308042" rtl="0" eaLnBrk="0" fontAlgn="base" hangingPunct="0">
        <a:spcBef>
          <a:spcPts val="316"/>
        </a:spcBef>
        <a:spcAft>
          <a:spcPct val="0"/>
        </a:spcAft>
        <a:buSzPct val="100000"/>
        <a:buChar char="•"/>
        <a:defRPr sz="1351">
          <a:solidFill>
            <a:schemeClr val="bg2"/>
          </a:solidFill>
          <a:latin typeface="Helvetica" pitchFamily="34" charset="0"/>
          <a:ea typeface="+mn-ea"/>
          <a:cs typeface="Arial" pitchFamily="34" charset="0"/>
          <a:sym typeface="Helvetica Neue Light" charset="0"/>
        </a:defRPr>
      </a:lvl4pPr>
      <a:lvl5pPr marL="1506732" indent="-167418" algn="l" defTabSz="308042" rtl="0" eaLnBrk="0" fontAlgn="base" hangingPunct="0">
        <a:spcBef>
          <a:spcPts val="316"/>
        </a:spcBef>
        <a:spcAft>
          <a:spcPct val="0"/>
        </a:spcAft>
        <a:buSzPct val="100000"/>
        <a:buChar char="•"/>
        <a:defRPr sz="1200">
          <a:solidFill>
            <a:schemeClr val="bg2"/>
          </a:solidFill>
          <a:latin typeface="Helvetica" pitchFamily="34" charset="0"/>
          <a:ea typeface="+mn-ea"/>
          <a:cs typeface="Arial" pitchFamily="34" charset="0"/>
          <a:sym typeface="Helvetica Neue Light" charset="0"/>
        </a:defRPr>
      </a:lvl5pPr>
      <a:lvl6pPr marL="174781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6pPr>
      <a:lvl7pPr marL="1988888"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7pPr>
      <a:lvl8pPr marL="2229965"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8pPr>
      <a:lvl9pPr marL="247104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9pPr>
    </p:bodyStyle>
    <p:otherStyle>
      <a:defPPr>
        <a:defRPr lang="en-US"/>
      </a:defPPr>
      <a:lvl1pPr marL="0" algn="l" defTabSz="482156" rtl="0" eaLnBrk="1" latinLnBrk="0" hangingPunct="1">
        <a:defRPr sz="975" kern="1200">
          <a:solidFill>
            <a:schemeClr val="tx1"/>
          </a:solidFill>
          <a:latin typeface="+mn-lt"/>
          <a:ea typeface="+mn-ea"/>
          <a:cs typeface="+mn-cs"/>
        </a:defRPr>
      </a:lvl1pPr>
      <a:lvl2pPr marL="241078" algn="l" defTabSz="482156" rtl="0" eaLnBrk="1" latinLnBrk="0" hangingPunct="1">
        <a:defRPr sz="975" kern="1200">
          <a:solidFill>
            <a:schemeClr val="tx1"/>
          </a:solidFill>
          <a:latin typeface="+mn-lt"/>
          <a:ea typeface="+mn-ea"/>
          <a:cs typeface="+mn-cs"/>
        </a:defRPr>
      </a:lvl2pPr>
      <a:lvl3pPr marL="482156" algn="l" defTabSz="482156" rtl="0" eaLnBrk="1" latinLnBrk="0" hangingPunct="1">
        <a:defRPr sz="975" kern="1200">
          <a:solidFill>
            <a:schemeClr val="tx1"/>
          </a:solidFill>
          <a:latin typeface="+mn-lt"/>
          <a:ea typeface="+mn-ea"/>
          <a:cs typeface="+mn-cs"/>
        </a:defRPr>
      </a:lvl3pPr>
      <a:lvl4pPr marL="723233" algn="l" defTabSz="482156" rtl="0" eaLnBrk="1" latinLnBrk="0" hangingPunct="1">
        <a:defRPr sz="975" kern="1200">
          <a:solidFill>
            <a:schemeClr val="tx1"/>
          </a:solidFill>
          <a:latin typeface="+mn-lt"/>
          <a:ea typeface="+mn-ea"/>
          <a:cs typeface="+mn-cs"/>
        </a:defRPr>
      </a:lvl4pPr>
      <a:lvl5pPr marL="964310" algn="l" defTabSz="482156" rtl="0" eaLnBrk="1" latinLnBrk="0" hangingPunct="1">
        <a:defRPr sz="975" kern="1200">
          <a:solidFill>
            <a:schemeClr val="tx1"/>
          </a:solidFill>
          <a:latin typeface="+mn-lt"/>
          <a:ea typeface="+mn-ea"/>
          <a:cs typeface="+mn-cs"/>
        </a:defRPr>
      </a:lvl5pPr>
      <a:lvl6pPr marL="1205388" algn="l" defTabSz="482156" rtl="0" eaLnBrk="1" latinLnBrk="0" hangingPunct="1">
        <a:defRPr sz="975" kern="1200">
          <a:solidFill>
            <a:schemeClr val="tx1"/>
          </a:solidFill>
          <a:latin typeface="+mn-lt"/>
          <a:ea typeface="+mn-ea"/>
          <a:cs typeface="+mn-cs"/>
        </a:defRPr>
      </a:lvl6pPr>
      <a:lvl7pPr marL="1446465" algn="l" defTabSz="482156" rtl="0" eaLnBrk="1" latinLnBrk="0" hangingPunct="1">
        <a:defRPr sz="975" kern="1200">
          <a:solidFill>
            <a:schemeClr val="tx1"/>
          </a:solidFill>
          <a:latin typeface="+mn-lt"/>
          <a:ea typeface="+mn-ea"/>
          <a:cs typeface="+mn-cs"/>
        </a:defRPr>
      </a:lvl7pPr>
      <a:lvl8pPr marL="1687541" algn="l" defTabSz="482156" rtl="0" eaLnBrk="1" latinLnBrk="0" hangingPunct="1">
        <a:defRPr sz="975" kern="1200">
          <a:solidFill>
            <a:schemeClr val="tx1"/>
          </a:solidFill>
          <a:latin typeface="+mn-lt"/>
          <a:ea typeface="+mn-ea"/>
          <a:cs typeface="+mn-cs"/>
        </a:defRPr>
      </a:lvl8pPr>
      <a:lvl9pPr marL="1928620" algn="l" defTabSz="482156" rtl="0" eaLnBrk="1" latinLnBrk="0" hangingPunct="1">
        <a:defRPr sz="975"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9BD1BCE-1AF3-460B-AF43-28CFBA00CBC7}"/>
              </a:ext>
            </a:extLst>
          </p:cNvPr>
          <p:cNvGraphicFramePr>
            <a:graphicFrameLocks noChangeAspect="1"/>
          </p:cNvGraphicFramePr>
          <p:nvPr userDrawn="1">
            <p:custDataLst>
              <p:tags r:id="rId5"/>
            </p:custDataLst>
            <p:extLst>
              <p:ext uri="{D42A27DB-BD31-4B8C-83A1-F6EECF244321}">
                <p14:modId xmlns:p14="http://schemas.microsoft.com/office/powerpoint/2010/main" val="1446509163"/>
              </p:ext>
            </p:extLst>
          </p:nvPr>
        </p:nvGraphicFramePr>
        <p:xfrm>
          <a:off x="1591" y="2120"/>
          <a:ext cx="1588" cy="2117"/>
        </p:xfrm>
        <a:graphic>
          <a:graphicData uri="http://schemas.openxmlformats.org/presentationml/2006/ole">
            <mc:AlternateContent xmlns:mc="http://schemas.openxmlformats.org/markup-compatibility/2006">
              <mc:Choice xmlns:v="urn:schemas-microsoft-com:vml" Requires="v">
                <p:oleObj spid="_x0000_s14348" name="think-cell Slide" r:id="rId7" imgW="360" imgH="360" progId="TCLayout.ActiveDocument.1">
                  <p:embed/>
                </p:oleObj>
              </mc:Choice>
              <mc:Fallback>
                <p:oleObj name="think-cell Slide" r:id="rId7" imgW="360" imgH="360" progId="TCLayout.ActiveDocument.1">
                  <p:embed/>
                  <p:pic>
                    <p:nvPicPr>
                      <p:cNvPr id="7" name="Object 6" hidden="1">
                        <a:extLst>
                          <a:ext uri="{FF2B5EF4-FFF2-40B4-BE49-F238E27FC236}">
                            <a16:creationId xmlns:a16="http://schemas.microsoft.com/office/drawing/2014/main" id="{69BD1BCE-1AF3-460B-AF43-28CFBA00CBC7}"/>
                          </a:ext>
                        </a:extLst>
                      </p:cNvPr>
                      <p:cNvPicPr/>
                      <p:nvPr/>
                    </p:nvPicPr>
                    <p:blipFill>
                      <a:blip r:embed="rId8"/>
                      <a:stretch>
                        <a:fillRect/>
                      </a:stretch>
                    </p:blipFill>
                    <p:spPr>
                      <a:xfrm>
                        <a:off x="1591" y="2120"/>
                        <a:ext cx="1588"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D796062-A07A-40F4-86BD-FA9E5FB6A489}"/>
              </a:ext>
            </a:extLst>
          </p:cNvPr>
          <p:cNvSpPr/>
          <p:nvPr userDrawn="1">
            <p:custDataLst>
              <p:tags r:id="rId6"/>
            </p:custDataLst>
          </p:nvPr>
        </p:nvSpPr>
        <p:spPr bwMode="auto">
          <a:xfrm>
            <a:off x="5" y="2"/>
            <a:ext cx="158751" cy="211667"/>
          </a:xfrm>
          <a:prstGeom prst="rect">
            <a:avLst/>
          </a:prstGeom>
          <a:solidFill>
            <a:srgbClr val="274B57"/>
          </a:solidFill>
          <a:ln w="12700" cap="flat" cmpd="sng" algn="ctr">
            <a:noFill/>
            <a:prstDash val="solid"/>
            <a:miter lim="0"/>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778883" rtl="0" eaLnBrk="1" fontAlgn="base" latinLnBrk="0" hangingPunct="0">
              <a:lnSpc>
                <a:spcPct val="100000"/>
              </a:lnSpc>
              <a:spcBef>
                <a:spcPct val="0"/>
              </a:spcBef>
              <a:spcAft>
                <a:spcPct val="0"/>
              </a:spcAft>
              <a:buClrTx/>
              <a:buSzTx/>
              <a:buFontTx/>
              <a:buNone/>
              <a:tabLst/>
            </a:pPr>
            <a:endParaRPr kumimoji="0" lang="en-US" sz="2251" b="0" i="0" u="none" strike="noStrike" cap="none" normalizeH="0" baseline="0" dirty="0">
              <a:ln>
                <a:noFill/>
              </a:ln>
              <a:solidFill>
                <a:srgbClr val="000000"/>
              </a:solidFill>
              <a:effectLst/>
              <a:latin typeface="Helvetica" panose="020B0604020202020204" pitchFamily="34" charset="0"/>
              <a:ea typeface="Helvetica Neue Light" charset="0"/>
              <a:cs typeface="Arial" panose="020B0604020202020204" pitchFamily="34" charset="0"/>
              <a:sym typeface="Helvetica" panose="020B0604020202020204" pitchFamily="34" charset="0"/>
            </a:endParaRPr>
          </a:p>
        </p:txBody>
      </p:sp>
      <p:sp>
        <p:nvSpPr>
          <p:cNvPr id="2051" name="Rectangle 2"/>
          <p:cNvSpPr>
            <a:spLocks noGrp="1"/>
          </p:cNvSpPr>
          <p:nvPr>
            <p:ph type="body" idx="1"/>
          </p:nvPr>
        </p:nvSpPr>
        <p:spPr bwMode="auto">
          <a:xfrm>
            <a:off x="152400" y="1143000"/>
            <a:ext cx="8839200" cy="5257800"/>
          </a:xfrm>
          <a:prstGeom prst="rect">
            <a:avLst/>
          </a:prstGeom>
          <a:noFill/>
          <a:ln w="12700">
            <a:noFill/>
            <a:miter lim="0"/>
            <a:headEnd/>
            <a:tailEnd/>
          </a:ln>
        </p:spPr>
        <p:txBody>
          <a:bodyPr vert="horz" wrap="square" lIns="0" tIns="0" rIns="0" bIns="0" numCol="1" anchor="t" anchorCtr="0" compatLnSpc="1">
            <a:prstTxWarp prst="textNoShape">
              <a:avLst/>
            </a:prstTxWarp>
          </a:bodyPr>
          <a:lstStyle/>
          <a:p>
            <a:pPr lvl="0"/>
            <a:r>
              <a:rPr lang="en-US">
                <a:sym typeface="Helvetica Neue Light" charset="0"/>
              </a:rPr>
              <a:t>Click to edit Master text styles</a:t>
            </a:r>
          </a:p>
          <a:p>
            <a:pPr lvl="1"/>
            <a:r>
              <a:rPr lang="en-US">
                <a:sym typeface="Helvetica Neue Light" charset="0"/>
              </a:rPr>
              <a:t>Second level</a:t>
            </a:r>
          </a:p>
          <a:p>
            <a:pPr lvl="2"/>
            <a:r>
              <a:rPr lang="en-US">
                <a:sym typeface="Helvetica Neue Light" charset="0"/>
              </a:rPr>
              <a:t>Third level</a:t>
            </a:r>
          </a:p>
          <a:p>
            <a:pPr lvl="3"/>
            <a:r>
              <a:rPr lang="en-US">
                <a:sym typeface="Helvetica Neue Light" charset="0"/>
              </a:rPr>
              <a:t>Fourth level</a:t>
            </a:r>
          </a:p>
          <a:p>
            <a:pPr lvl="4"/>
            <a:r>
              <a:rPr lang="en-US">
                <a:sym typeface="Helvetica Neue Light" charset="0"/>
              </a:rPr>
              <a:t>Fifth level</a:t>
            </a:r>
          </a:p>
        </p:txBody>
      </p:sp>
      <p:sp>
        <p:nvSpPr>
          <p:cNvPr id="11" name="TextBox 10"/>
          <p:cNvSpPr txBox="1"/>
          <p:nvPr/>
        </p:nvSpPr>
        <p:spPr>
          <a:xfrm>
            <a:off x="152400" y="6477015"/>
            <a:ext cx="387152" cy="219291"/>
          </a:xfrm>
          <a:prstGeom prst="rect">
            <a:avLst/>
          </a:prstGeom>
          <a:noFill/>
        </p:spPr>
        <p:txBody>
          <a:bodyPr wrap="square" rtlCol="0">
            <a:spAutoFit/>
          </a:bodyPr>
          <a:lstStyle/>
          <a:p>
            <a:pPr algn="l"/>
            <a:fld id="{E301F95D-C0BE-478E-A3CF-D1EE6C3EFAC4}" type="slidenum">
              <a:rPr lang="en-US" sz="825" smtClean="0">
                <a:solidFill>
                  <a:schemeClr val="bg2"/>
                </a:solidFill>
                <a:latin typeface="Univers 55"/>
              </a:rPr>
              <a:pPr algn="l"/>
              <a:t>‹#›</a:t>
            </a:fld>
            <a:endParaRPr lang="en-US" sz="825" dirty="0">
              <a:solidFill>
                <a:schemeClr val="bg2"/>
              </a:solidFill>
              <a:latin typeface="Univers 55"/>
            </a:endParaRPr>
          </a:p>
        </p:txBody>
      </p:sp>
      <p:cxnSp>
        <p:nvCxnSpPr>
          <p:cNvPr id="6" name="Straight Connector 5">
            <a:extLst>
              <a:ext uri="{FF2B5EF4-FFF2-40B4-BE49-F238E27FC236}">
                <a16:creationId xmlns:a16="http://schemas.microsoft.com/office/drawing/2014/main" id="{F84B8572-5E5D-4136-B6ED-C4899B536029}"/>
              </a:ext>
            </a:extLst>
          </p:cNvPr>
          <p:cNvCxnSpPr>
            <a:cxnSpLocks/>
          </p:cNvCxnSpPr>
          <p:nvPr userDrawn="1"/>
        </p:nvCxnSpPr>
        <p:spPr bwMode="auto">
          <a:xfrm>
            <a:off x="179512" y="6453336"/>
            <a:ext cx="8812088" cy="0"/>
          </a:xfrm>
          <a:prstGeom prst="line">
            <a:avLst/>
          </a:prstGeom>
          <a:ln>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B603249D-C689-420E-A001-FC40040C4594}"/>
              </a:ext>
            </a:extLst>
          </p:cNvPr>
          <p:cNvCxnSpPr/>
          <p:nvPr userDrawn="1"/>
        </p:nvCxnSpPr>
        <p:spPr bwMode="auto">
          <a:xfrm>
            <a:off x="152400" y="6858000"/>
            <a:ext cx="8956104" cy="0"/>
          </a:xfrm>
          <a:prstGeom prst="line">
            <a:avLst/>
          </a:prstGeom>
          <a:solidFill>
            <a:srgbClr val="274B57"/>
          </a:solidFill>
          <a:ln w="12700" cap="flat" cmpd="sng" algn="ctr">
            <a:noFill/>
            <a:prstDash val="solid"/>
            <a:miter lim="0"/>
            <a:headEnd type="none" w="med" len="med"/>
            <a:tailEnd type="none" w="med" len="med"/>
          </a:ln>
          <a:effectLst/>
        </p:spPr>
      </p:cxnSp>
      <p:pic>
        <p:nvPicPr>
          <p:cNvPr id="15" name="Picture 14">
            <a:extLst>
              <a:ext uri="{FF2B5EF4-FFF2-40B4-BE49-F238E27FC236}">
                <a16:creationId xmlns:a16="http://schemas.microsoft.com/office/drawing/2014/main" id="{14B62266-F39A-4F28-B962-7874B44138A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028387" y="6502032"/>
            <a:ext cx="938228" cy="285661"/>
          </a:xfrm>
          <a:prstGeom prst="rect">
            <a:avLst/>
          </a:prstGeom>
        </p:spPr>
      </p:pic>
      <p:pic>
        <p:nvPicPr>
          <p:cNvPr id="3" name="Picture 2" descr="Logo, company name&#10;&#10;Description automatically generated">
            <a:extLst>
              <a:ext uri="{FF2B5EF4-FFF2-40B4-BE49-F238E27FC236}">
                <a16:creationId xmlns:a16="http://schemas.microsoft.com/office/drawing/2014/main" id="{F9D1ECAD-C276-4AE2-B0AD-B6C40E670C0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83387" y="6539467"/>
            <a:ext cx="666213" cy="241672"/>
          </a:xfrm>
          <a:prstGeom prst="rect">
            <a:avLst/>
          </a:prstGeom>
        </p:spPr>
      </p:pic>
      <p:pic>
        <p:nvPicPr>
          <p:cNvPr id="13" name="Picture 12" descr="GrayRule.png">
            <a:extLst>
              <a:ext uri="{FF2B5EF4-FFF2-40B4-BE49-F238E27FC236}">
                <a16:creationId xmlns:a16="http://schemas.microsoft.com/office/drawing/2014/main" id="{4EB88F5A-9591-4DC9-B4FD-A7A9F89F5C36}"/>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52400" y="914402"/>
            <a:ext cx="8839200" cy="95339"/>
          </a:xfrm>
          <a:prstGeom prst="rect">
            <a:avLst/>
          </a:prstGeom>
        </p:spPr>
      </p:pic>
    </p:spTree>
    <p:extLst>
      <p:ext uri="{BB962C8B-B14F-4D97-AF65-F5344CB8AC3E}">
        <p14:creationId xmlns:p14="http://schemas.microsoft.com/office/powerpoint/2010/main" val="830412214"/>
      </p:ext>
    </p:extLst>
  </p:cSld>
  <p:clrMap bg1="lt1" tx1="dk1" bg2="lt2" tx2="dk2" accent1="accent1" accent2="accent2" accent3="accent3" accent4="accent4" accent5="accent5" accent6="accent6" hlink="hlink" folHlink="folHlink"/>
  <p:sldLayoutIdLst>
    <p:sldLayoutId id="2147483991" r:id="rId1"/>
    <p:sldLayoutId id="2147483993" r:id="rId2"/>
  </p:sldLayoutIdLst>
  <p:hf hdr="0" ftr="0" dt="0"/>
  <p:txStyles>
    <p:titleStyle>
      <a:lvl1pPr algn="l" defTabSz="308042" rtl="0" eaLnBrk="0" fontAlgn="base" hangingPunct="0">
        <a:spcBef>
          <a:spcPct val="0"/>
        </a:spcBef>
        <a:spcAft>
          <a:spcPct val="0"/>
        </a:spcAft>
        <a:defRPr sz="2251">
          <a:solidFill>
            <a:srgbClr val="000000"/>
          </a:solidFill>
          <a:latin typeface="Helvetica" pitchFamily="34" charset="0"/>
          <a:ea typeface="+mj-ea"/>
          <a:cs typeface="Arial" pitchFamily="34" charset="0"/>
          <a:sym typeface="Helvetica Neue Light" charset="0"/>
        </a:defRPr>
      </a:lvl1pPr>
      <a:lvl2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2pPr>
      <a:lvl3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3pPr>
      <a:lvl4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4pPr>
      <a:lvl5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5pPr>
      <a:lvl6pPr marL="241078"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6pPr>
      <a:lvl7pPr marL="482156"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7pPr>
      <a:lvl8pPr marL="723233"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8pPr>
      <a:lvl9pPr marL="964310"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9pPr>
    </p:titleStyle>
    <p:bodyStyle>
      <a:lvl1pPr marL="167418" indent="-167418" algn="l" defTabSz="308042" rtl="0" eaLnBrk="0" fontAlgn="base" hangingPunct="0">
        <a:spcBef>
          <a:spcPts val="316"/>
        </a:spcBef>
        <a:spcAft>
          <a:spcPct val="0"/>
        </a:spcAft>
        <a:buSzPct val="100000"/>
        <a:buChar char="•"/>
        <a:defRPr sz="1876">
          <a:solidFill>
            <a:schemeClr val="bg2"/>
          </a:solidFill>
          <a:latin typeface="Helvetica" pitchFamily="34" charset="0"/>
          <a:ea typeface="+mn-ea"/>
          <a:cs typeface="Arial" pitchFamily="34" charset="0"/>
          <a:sym typeface="Helvetica Neue Light" charset="0"/>
        </a:defRPr>
      </a:lvl1pPr>
      <a:lvl2pPr marL="502246" indent="-167418" algn="l" defTabSz="308042" rtl="0" eaLnBrk="0" fontAlgn="base" hangingPunct="0">
        <a:spcBef>
          <a:spcPts val="316"/>
        </a:spcBef>
        <a:spcAft>
          <a:spcPct val="0"/>
        </a:spcAft>
        <a:buSzPct val="100000"/>
        <a:buChar char="•"/>
        <a:defRPr sz="1801">
          <a:solidFill>
            <a:schemeClr val="bg2"/>
          </a:solidFill>
          <a:latin typeface="Helvetica" pitchFamily="34" charset="0"/>
          <a:ea typeface="+mn-ea"/>
          <a:cs typeface="Arial" pitchFamily="34" charset="0"/>
          <a:sym typeface="Helvetica Neue Light" charset="0"/>
        </a:defRPr>
      </a:lvl2pPr>
      <a:lvl3pPr marL="837075" indent="-167418" algn="l" defTabSz="308042" rtl="0" eaLnBrk="0" fontAlgn="base" hangingPunct="0">
        <a:spcBef>
          <a:spcPts val="316"/>
        </a:spcBef>
        <a:spcAft>
          <a:spcPct val="0"/>
        </a:spcAft>
        <a:buSzPct val="100000"/>
        <a:buChar char="•"/>
        <a:defRPr sz="1500">
          <a:solidFill>
            <a:schemeClr val="bg2"/>
          </a:solidFill>
          <a:latin typeface="Helvetica" pitchFamily="34" charset="0"/>
          <a:ea typeface="+mn-ea"/>
          <a:cs typeface="Arial" pitchFamily="34" charset="0"/>
          <a:sym typeface="Helvetica Neue Light" charset="0"/>
        </a:defRPr>
      </a:lvl3pPr>
      <a:lvl4pPr marL="1171904" indent="-167418" algn="l" defTabSz="308042" rtl="0" eaLnBrk="0" fontAlgn="base" hangingPunct="0">
        <a:spcBef>
          <a:spcPts val="316"/>
        </a:spcBef>
        <a:spcAft>
          <a:spcPct val="0"/>
        </a:spcAft>
        <a:buSzPct val="100000"/>
        <a:buChar char="•"/>
        <a:defRPr sz="1351">
          <a:solidFill>
            <a:schemeClr val="bg2"/>
          </a:solidFill>
          <a:latin typeface="Helvetica" pitchFamily="34" charset="0"/>
          <a:ea typeface="+mn-ea"/>
          <a:cs typeface="Arial" pitchFamily="34" charset="0"/>
          <a:sym typeface="Helvetica Neue Light" charset="0"/>
        </a:defRPr>
      </a:lvl4pPr>
      <a:lvl5pPr marL="1506732" indent="-167418" algn="l" defTabSz="308042" rtl="0" eaLnBrk="0" fontAlgn="base" hangingPunct="0">
        <a:spcBef>
          <a:spcPts val="316"/>
        </a:spcBef>
        <a:spcAft>
          <a:spcPct val="0"/>
        </a:spcAft>
        <a:buSzPct val="100000"/>
        <a:buChar char="•"/>
        <a:defRPr sz="1200">
          <a:solidFill>
            <a:schemeClr val="bg2"/>
          </a:solidFill>
          <a:latin typeface="Helvetica" pitchFamily="34" charset="0"/>
          <a:ea typeface="+mn-ea"/>
          <a:cs typeface="Arial" pitchFamily="34" charset="0"/>
          <a:sym typeface="Helvetica Neue Light" charset="0"/>
        </a:defRPr>
      </a:lvl5pPr>
      <a:lvl6pPr marL="174781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6pPr>
      <a:lvl7pPr marL="1988888"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7pPr>
      <a:lvl8pPr marL="2229965"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8pPr>
      <a:lvl9pPr marL="247104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9pPr>
    </p:bodyStyle>
    <p:otherStyle>
      <a:defPPr>
        <a:defRPr lang="en-US"/>
      </a:defPPr>
      <a:lvl1pPr marL="0" algn="l" defTabSz="482156" rtl="0" eaLnBrk="1" latinLnBrk="0" hangingPunct="1">
        <a:defRPr sz="975" kern="1200">
          <a:solidFill>
            <a:schemeClr val="tx1"/>
          </a:solidFill>
          <a:latin typeface="+mn-lt"/>
          <a:ea typeface="+mn-ea"/>
          <a:cs typeface="+mn-cs"/>
        </a:defRPr>
      </a:lvl1pPr>
      <a:lvl2pPr marL="241078" algn="l" defTabSz="482156" rtl="0" eaLnBrk="1" latinLnBrk="0" hangingPunct="1">
        <a:defRPr sz="975" kern="1200">
          <a:solidFill>
            <a:schemeClr val="tx1"/>
          </a:solidFill>
          <a:latin typeface="+mn-lt"/>
          <a:ea typeface="+mn-ea"/>
          <a:cs typeface="+mn-cs"/>
        </a:defRPr>
      </a:lvl2pPr>
      <a:lvl3pPr marL="482156" algn="l" defTabSz="482156" rtl="0" eaLnBrk="1" latinLnBrk="0" hangingPunct="1">
        <a:defRPr sz="975" kern="1200">
          <a:solidFill>
            <a:schemeClr val="tx1"/>
          </a:solidFill>
          <a:latin typeface="+mn-lt"/>
          <a:ea typeface="+mn-ea"/>
          <a:cs typeface="+mn-cs"/>
        </a:defRPr>
      </a:lvl3pPr>
      <a:lvl4pPr marL="723233" algn="l" defTabSz="482156" rtl="0" eaLnBrk="1" latinLnBrk="0" hangingPunct="1">
        <a:defRPr sz="975" kern="1200">
          <a:solidFill>
            <a:schemeClr val="tx1"/>
          </a:solidFill>
          <a:latin typeface="+mn-lt"/>
          <a:ea typeface="+mn-ea"/>
          <a:cs typeface="+mn-cs"/>
        </a:defRPr>
      </a:lvl4pPr>
      <a:lvl5pPr marL="964310" algn="l" defTabSz="482156" rtl="0" eaLnBrk="1" latinLnBrk="0" hangingPunct="1">
        <a:defRPr sz="975" kern="1200">
          <a:solidFill>
            <a:schemeClr val="tx1"/>
          </a:solidFill>
          <a:latin typeface="+mn-lt"/>
          <a:ea typeface="+mn-ea"/>
          <a:cs typeface="+mn-cs"/>
        </a:defRPr>
      </a:lvl5pPr>
      <a:lvl6pPr marL="1205388" algn="l" defTabSz="482156" rtl="0" eaLnBrk="1" latinLnBrk="0" hangingPunct="1">
        <a:defRPr sz="975" kern="1200">
          <a:solidFill>
            <a:schemeClr val="tx1"/>
          </a:solidFill>
          <a:latin typeface="+mn-lt"/>
          <a:ea typeface="+mn-ea"/>
          <a:cs typeface="+mn-cs"/>
        </a:defRPr>
      </a:lvl6pPr>
      <a:lvl7pPr marL="1446465" algn="l" defTabSz="482156" rtl="0" eaLnBrk="1" latinLnBrk="0" hangingPunct="1">
        <a:defRPr sz="975" kern="1200">
          <a:solidFill>
            <a:schemeClr val="tx1"/>
          </a:solidFill>
          <a:latin typeface="+mn-lt"/>
          <a:ea typeface="+mn-ea"/>
          <a:cs typeface="+mn-cs"/>
        </a:defRPr>
      </a:lvl7pPr>
      <a:lvl8pPr marL="1687541" algn="l" defTabSz="482156" rtl="0" eaLnBrk="1" latinLnBrk="0" hangingPunct="1">
        <a:defRPr sz="975" kern="1200">
          <a:solidFill>
            <a:schemeClr val="tx1"/>
          </a:solidFill>
          <a:latin typeface="+mn-lt"/>
          <a:ea typeface="+mn-ea"/>
          <a:cs typeface="+mn-cs"/>
        </a:defRPr>
      </a:lvl8pPr>
      <a:lvl9pPr marL="1928620" algn="l" defTabSz="482156" rtl="0" eaLnBrk="1" latinLnBrk="0" hangingPunct="1">
        <a:defRPr sz="975"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9BD1BCE-1AF3-460B-AF43-28CFBA00CBC7}"/>
              </a:ext>
            </a:extLst>
          </p:cNvPr>
          <p:cNvGraphicFramePr>
            <a:graphicFrameLocks noChangeAspect="1"/>
          </p:cNvGraphicFramePr>
          <p:nvPr userDrawn="1">
            <p:custDataLst>
              <p:tags r:id="rId5"/>
            </p:custDataLst>
            <p:extLst>
              <p:ext uri="{D42A27DB-BD31-4B8C-83A1-F6EECF244321}">
                <p14:modId xmlns:p14="http://schemas.microsoft.com/office/powerpoint/2010/main" val="151655308"/>
              </p:ext>
            </p:extLst>
          </p:nvPr>
        </p:nvGraphicFramePr>
        <p:xfrm>
          <a:off x="1591" y="2120"/>
          <a:ext cx="1588" cy="2117"/>
        </p:xfrm>
        <a:graphic>
          <a:graphicData uri="http://schemas.openxmlformats.org/presentationml/2006/ole">
            <mc:AlternateContent xmlns:mc="http://schemas.openxmlformats.org/markup-compatibility/2006">
              <mc:Choice xmlns:v="urn:schemas-microsoft-com:vml" Requires="v">
                <p:oleObj spid="_x0000_s15372" name="think-cell Slide" r:id="rId7" imgW="360" imgH="360" progId="TCLayout.ActiveDocument.1">
                  <p:embed/>
                </p:oleObj>
              </mc:Choice>
              <mc:Fallback>
                <p:oleObj name="think-cell Slide" r:id="rId7" imgW="360" imgH="360" progId="TCLayout.ActiveDocument.1">
                  <p:embed/>
                  <p:pic>
                    <p:nvPicPr>
                      <p:cNvPr id="7" name="Object 6" hidden="1">
                        <a:extLst>
                          <a:ext uri="{FF2B5EF4-FFF2-40B4-BE49-F238E27FC236}">
                            <a16:creationId xmlns:a16="http://schemas.microsoft.com/office/drawing/2014/main" id="{69BD1BCE-1AF3-460B-AF43-28CFBA00CBC7}"/>
                          </a:ext>
                        </a:extLst>
                      </p:cNvPr>
                      <p:cNvPicPr/>
                      <p:nvPr/>
                    </p:nvPicPr>
                    <p:blipFill>
                      <a:blip r:embed="rId8"/>
                      <a:stretch>
                        <a:fillRect/>
                      </a:stretch>
                    </p:blipFill>
                    <p:spPr>
                      <a:xfrm>
                        <a:off x="1591" y="2120"/>
                        <a:ext cx="1588"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D796062-A07A-40F4-86BD-FA9E5FB6A489}"/>
              </a:ext>
            </a:extLst>
          </p:cNvPr>
          <p:cNvSpPr/>
          <p:nvPr userDrawn="1">
            <p:custDataLst>
              <p:tags r:id="rId6"/>
            </p:custDataLst>
          </p:nvPr>
        </p:nvSpPr>
        <p:spPr bwMode="auto">
          <a:xfrm>
            <a:off x="5" y="2"/>
            <a:ext cx="158751" cy="211667"/>
          </a:xfrm>
          <a:prstGeom prst="rect">
            <a:avLst/>
          </a:prstGeom>
          <a:solidFill>
            <a:srgbClr val="274B57"/>
          </a:solidFill>
          <a:ln w="12700" cap="flat" cmpd="sng" algn="ctr">
            <a:noFill/>
            <a:prstDash val="solid"/>
            <a:miter lim="0"/>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778883" rtl="0" eaLnBrk="1" fontAlgn="base" latinLnBrk="0" hangingPunct="0">
              <a:lnSpc>
                <a:spcPct val="100000"/>
              </a:lnSpc>
              <a:spcBef>
                <a:spcPct val="0"/>
              </a:spcBef>
              <a:spcAft>
                <a:spcPct val="0"/>
              </a:spcAft>
              <a:buClrTx/>
              <a:buSzTx/>
              <a:buFontTx/>
              <a:buNone/>
              <a:tabLst/>
            </a:pPr>
            <a:endParaRPr kumimoji="0" lang="en-US" sz="2251" b="0" i="0" u="none" strike="noStrike" cap="none" normalizeH="0" baseline="0" dirty="0">
              <a:ln>
                <a:noFill/>
              </a:ln>
              <a:solidFill>
                <a:srgbClr val="000000"/>
              </a:solidFill>
              <a:effectLst/>
              <a:latin typeface="Helvetica" panose="020B0604020202020204" pitchFamily="34" charset="0"/>
              <a:ea typeface="Helvetica Neue Light" charset="0"/>
              <a:cs typeface="Arial" panose="020B0604020202020204" pitchFamily="34" charset="0"/>
              <a:sym typeface="Helvetica" panose="020B0604020202020204" pitchFamily="34" charset="0"/>
            </a:endParaRPr>
          </a:p>
        </p:txBody>
      </p:sp>
      <p:sp>
        <p:nvSpPr>
          <p:cNvPr id="2051" name="Rectangle 2"/>
          <p:cNvSpPr>
            <a:spLocks noGrp="1"/>
          </p:cNvSpPr>
          <p:nvPr>
            <p:ph type="body" idx="1"/>
          </p:nvPr>
        </p:nvSpPr>
        <p:spPr bwMode="auto">
          <a:xfrm>
            <a:off x="152400" y="1143000"/>
            <a:ext cx="8839200" cy="5257800"/>
          </a:xfrm>
          <a:prstGeom prst="rect">
            <a:avLst/>
          </a:prstGeom>
          <a:noFill/>
          <a:ln w="12700">
            <a:noFill/>
            <a:miter lim="0"/>
            <a:headEnd/>
            <a:tailEnd/>
          </a:ln>
        </p:spPr>
        <p:txBody>
          <a:bodyPr vert="horz" wrap="square" lIns="0" tIns="0" rIns="0" bIns="0" numCol="1" anchor="t" anchorCtr="0" compatLnSpc="1">
            <a:prstTxWarp prst="textNoShape">
              <a:avLst/>
            </a:prstTxWarp>
          </a:bodyPr>
          <a:lstStyle/>
          <a:p>
            <a:pPr lvl="0"/>
            <a:r>
              <a:rPr lang="en-US">
                <a:sym typeface="Helvetica Neue Light" charset="0"/>
              </a:rPr>
              <a:t>Click to edit Master text styles</a:t>
            </a:r>
          </a:p>
          <a:p>
            <a:pPr lvl="1"/>
            <a:r>
              <a:rPr lang="en-US">
                <a:sym typeface="Helvetica Neue Light" charset="0"/>
              </a:rPr>
              <a:t>Second level</a:t>
            </a:r>
          </a:p>
          <a:p>
            <a:pPr lvl="2"/>
            <a:r>
              <a:rPr lang="en-US">
                <a:sym typeface="Helvetica Neue Light" charset="0"/>
              </a:rPr>
              <a:t>Third level</a:t>
            </a:r>
          </a:p>
          <a:p>
            <a:pPr lvl="3"/>
            <a:r>
              <a:rPr lang="en-US">
                <a:sym typeface="Helvetica Neue Light" charset="0"/>
              </a:rPr>
              <a:t>Fourth level</a:t>
            </a:r>
          </a:p>
          <a:p>
            <a:pPr lvl="4"/>
            <a:r>
              <a:rPr lang="en-US">
                <a:sym typeface="Helvetica Neue Light" charset="0"/>
              </a:rPr>
              <a:t>Fifth level</a:t>
            </a:r>
          </a:p>
        </p:txBody>
      </p:sp>
      <p:sp>
        <p:nvSpPr>
          <p:cNvPr id="11" name="TextBox 10"/>
          <p:cNvSpPr txBox="1"/>
          <p:nvPr/>
        </p:nvSpPr>
        <p:spPr>
          <a:xfrm>
            <a:off x="152400" y="6477015"/>
            <a:ext cx="387152" cy="219291"/>
          </a:xfrm>
          <a:prstGeom prst="rect">
            <a:avLst/>
          </a:prstGeom>
          <a:noFill/>
        </p:spPr>
        <p:txBody>
          <a:bodyPr wrap="square" rtlCol="0">
            <a:spAutoFit/>
          </a:bodyPr>
          <a:lstStyle/>
          <a:p>
            <a:pPr algn="l"/>
            <a:fld id="{E301F95D-C0BE-478E-A3CF-D1EE6C3EFAC4}" type="slidenum">
              <a:rPr lang="en-US" sz="825" smtClean="0">
                <a:solidFill>
                  <a:schemeClr val="bg2"/>
                </a:solidFill>
                <a:latin typeface="Univers 55"/>
              </a:rPr>
              <a:pPr algn="l"/>
              <a:t>‹#›</a:t>
            </a:fld>
            <a:endParaRPr lang="en-US" sz="825" dirty="0">
              <a:solidFill>
                <a:schemeClr val="bg2"/>
              </a:solidFill>
              <a:latin typeface="Univers 55"/>
            </a:endParaRPr>
          </a:p>
        </p:txBody>
      </p:sp>
      <p:cxnSp>
        <p:nvCxnSpPr>
          <p:cNvPr id="6" name="Straight Connector 5">
            <a:extLst>
              <a:ext uri="{FF2B5EF4-FFF2-40B4-BE49-F238E27FC236}">
                <a16:creationId xmlns:a16="http://schemas.microsoft.com/office/drawing/2014/main" id="{F84B8572-5E5D-4136-B6ED-C4899B536029}"/>
              </a:ext>
            </a:extLst>
          </p:cNvPr>
          <p:cNvCxnSpPr>
            <a:cxnSpLocks/>
          </p:cNvCxnSpPr>
          <p:nvPr userDrawn="1"/>
        </p:nvCxnSpPr>
        <p:spPr bwMode="auto">
          <a:xfrm>
            <a:off x="179512" y="6453336"/>
            <a:ext cx="8812088" cy="0"/>
          </a:xfrm>
          <a:prstGeom prst="line">
            <a:avLst/>
          </a:prstGeom>
          <a:ln>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B603249D-C689-420E-A001-FC40040C4594}"/>
              </a:ext>
            </a:extLst>
          </p:cNvPr>
          <p:cNvCxnSpPr/>
          <p:nvPr userDrawn="1"/>
        </p:nvCxnSpPr>
        <p:spPr bwMode="auto">
          <a:xfrm>
            <a:off x="152400" y="6858000"/>
            <a:ext cx="8956104" cy="0"/>
          </a:xfrm>
          <a:prstGeom prst="line">
            <a:avLst/>
          </a:prstGeom>
          <a:solidFill>
            <a:srgbClr val="274B57"/>
          </a:solidFill>
          <a:ln w="12700" cap="flat" cmpd="sng" algn="ctr">
            <a:noFill/>
            <a:prstDash val="solid"/>
            <a:miter lim="0"/>
            <a:headEnd type="none" w="med" len="med"/>
            <a:tailEnd type="none" w="med" len="med"/>
          </a:ln>
          <a:effectLst/>
        </p:spPr>
      </p:cxnSp>
      <p:pic>
        <p:nvPicPr>
          <p:cNvPr id="15" name="Picture 14">
            <a:extLst>
              <a:ext uri="{FF2B5EF4-FFF2-40B4-BE49-F238E27FC236}">
                <a16:creationId xmlns:a16="http://schemas.microsoft.com/office/drawing/2014/main" id="{14B62266-F39A-4F28-B962-7874B44138A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028387" y="6502032"/>
            <a:ext cx="938228" cy="285661"/>
          </a:xfrm>
          <a:prstGeom prst="rect">
            <a:avLst/>
          </a:prstGeom>
        </p:spPr>
      </p:pic>
      <p:pic>
        <p:nvPicPr>
          <p:cNvPr id="3" name="Picture 2" descr="Logo, company name&#10;&#10;Description automatically generated">
            <a:extLst>
              <a:ext uri="{FF2B5EF4-FFF2-40B4-BE49-F238E27FC236}">
                <a16:creationId xmlns:a16="http://schemas.microsoft.com/office/drawing/2014/main" id="{F9D1ECAD-C276-4AE2-B0AD-B6C40E670C0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83387" y="6539467"/>
            <a:ext cx="666213" cy="241672"/>
          </a:xfrm>
          <a:prstGeom prst="rect">
            <a:avLst/>
          </a:prstGeom>
        </p:spPr>
      </p:pic>
      <p:pic>
        <p:nvPicPr>
          <p:cNvPr id="13" name="Picture 12" descr="GrayRule.png">
            <a:extLst>
              <a:ext uri="{FF2B5EF4-FFF2-40B4-BE49-F238E27FC236}">
                <a16:creationId xmlns:a16="http://schemas.microsoft.com/office/drawing/2014/main" id="{4EB88F5A-9591-4DC9-B4FD-A7A9F89F5C36}"/>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52400" y="914402"/>
            <a:ext cx="8839200" cy="95339"/>
          </a:xfrm>
          <a:prstGeom prst="rect">
            <a:avLst/>
          </a:prstGeom>
        </p:spPr>
      </p:pic>
    </p:spTree>
    <p:extLst>
      <p:ext uri="{BB962C8B-B14F-4D97-AF65-F5344CB8AC3E}">
        <p14:creationId xmlns:p14="http://schemas.microsoft.com/office/powerpoint/2010/main" val="3846317162"/>
      </p:ext>
    </p:extLst>
  </p:cSld>
  <p:clrMap bg1="lt1" tx1="dk1" bg2="lt2" tx2="dk2" accent1="accent1" accent2="accent2" accent3="accent3" accent4="accent4" accent5="accent5" accent6="accent6" hlink="hlink" folHlink="folHlink"/>
  <p:sldLayoutIdLst>
    <p:sldLayoutId id="2147483995" r:id="rId1"/>
    <p:sldLayoutId id="2147483997" r:id="rId2"/>
  </p:sldLayoutIdLst>
  <p:hf hdr="0" ftr="0" dt="0"/>
  <p:txStyles>
    <p:titleStyle>
      <a:lvl1pPr algn="l" defTabSz="308042" rtl="0" eaLnBrk="0" fontAlgn="base" hangingPunct="0">
        <a:spcBef>
          <a:spcPct val="0"/>
        </a:spcBef>
        <a:spcAft>
          <a:spcPct val="0"/>
        </a:spcAft>
        <a:defRPr sz="2251">
          <a:solidFill>
            <a:srgbClr val="000000"/>
          </a:solidFill>
          <a:latin typeface="Helvetica" pitchFamily="34" charset="0"/>
          <a:ea typeface="+mj-ea"/>
          <a:cs typeface="Arial" pitchFamily="34" charset="0"/>
          <a:sym typeface="Helvetica Neue Light" charset="0"/>
        </a:defRPr>
      </a:lvl1pPr>
      <a:lvl2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2pPr>
      <a:lvl3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3pPr>
      <a:lvl4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4pPr>
      <a:lvl5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5pPr>
      <a:lvl6pPr marL="241078"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6pPr>
      <a:lvl7pPr marL="482156"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7pPr>
      <a:lvl8pPr marL="723233"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8pPr>
      <a:lvl9pPr marL="964310"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9pPr>
    </p:titleStyle>
    <p:bodyStyle>
      <a:lvl1pPr marL="167418" indent="-167418" algn="l" defTabSz="308042" rtl="0" eaLnBrk="0" fontAlgn="base" hangingPunct="0">
        <a:spcBef>
          <a:spcPts val="316"/>
        </a:spcBef>
        <a:spcAft>
          <a:spcPct val="0"/>
        </a:spcAft>
        <a:buSzPct val="100000"/>
        <a:buChar char="•"/>
        <a:defRPr sz="1876">
          <a:solidFill>
            <a:schemeClr val="bg2"/>
          </a:solidFill>
          <a:latin typeface="Helvetica" pitchFamily="34" charset="0"/>
          <a:ea typeface="+mn-ea"/>
          <a:cs typeface="Arial" pitchFamily="34" charset="0"/>
          <a:sym typeface="Helvetica Neue Light" charset="0"/>
        </a:defRPr>
      </a:lvl1pPr>
      <a:lvl2pPr marL="502246" indent="-167418" algn="l" defTabSz="308042" rtl="0" eaLnBrk="0" fontAlgn="base" hangingPunct="0">
        <a:spcBef>
          <a:spcPts val="316"/>
        </a:spcBef>
        <a:spcAft>
          <a:spcPct val="0"/>
        </a:spcAft>
        <a:buSzPct val="100000"/>
        <a:buChar char="•"/>
        <a:defRPr sz="1801">
          <a:solidFill>
            <a:schemeClr val="bg2"/>
          </a:solidFill>
          <a:latin typeface="Helvetica" pitchFamily="34" charset="0"/>
          <a:ea typeface="+mn-ea"/>
          <a:cs typeface="Arial" pitchFamily="34" charset="0"/>
          <a:sym typeface="Helvetica Neue Light" charset="0"/>
        </a:defRPr>
      </a:lvl2pPr>
      <a:lvl3pPr marL="837075" indent="-167418" algn="l" defTabSz="308042" rtl="0" eaLnBrk="0" fontAlgn="base" hangingPunct="0">
        <a:spcBef>
          <a:spcPts val="316"/>
        </a:spcBef>
        <a:spcAft>
          <a:spcPct val="0"/>
        </a:spcAft>
        <a:buSzPct val="100000"/>
        <a:buChar char="•"/>
        <a:defRPr sz="1500">
          <a:solidFill>
            <a:schemeClr val="bg2"/>
          </a:solidFill>
          <a:latin typeface="Helvetica" pitchFamily="34" charset="0"/>
          <a:ea typeface="+mn-ea"/>
          <a:cs typeface="Arial" pitchFamily="34" charset="0"/>
          <a:sym typeface="Helvetica Neue Light" charset="0"/>
        </a:defRPr>
      </a:lvl3pPr>
      <a:lvl4pPr marL="1171904" indent="-167418" algn="l" defTabSz="308042" rtl="0" eaLnBrk="0" fontAlgn="base" hangingPunct="0">
        <a:spcBef>
          <a:spcPts val="316"/>
        </a:spcBef>
        <a:spcAft>
          <a:spcPct val="0"/>
        </a:spcAft>
        <a:buSzPct val="100000"/>
        <a:buChar char="•"/>
        <a:defRPr sz="1351">
          <a:solidFill>
            <a:schemeClr val="bg2"/>
          </a:solidFill>
          <a:latin typeface="Helvetica" pitchFamily="34" charset="0"/>
          <a:ea typeface="+mn-ea"/>
          <a:cs typeface="Arial" pitchFamily="34" charset="0"/>
          <a:sym typeface="Helvetica Neue Light" charset="0"/>
        </a:defRPr>
      </a:lvl4pPr>
      <a:lvl5pPr marL="1506732" indent="-167418" algn="l" defTabSz="308042" rtl="0" eaLnBrk="0" fontAlgn="base" hangingPunct="0">
        <a:spcBef>
          <a:spcPts val="316"/>
        </a:spcBef>
        <a:spcAft>
          <a:spcPct val="0"/>
        </a:spcAft>
        <a:buSzPct val="100000"/>
        <a:buChar char="•"/>
        <a:defRPr sz="1200">
          <a:solidFill>
            <a:schemeClr val="bg2"/>
          </a:solidFill>
          <a:latin typeface="Helvetica" pitchFamily="34" charset="0"/>
          <a:ea typeface="+mn-ea"/>
          <a:cs typeface="Arial" pitchFamily="34" charset="0"/>
          <a:sym typeface="Helvetica Neue Light" charset="0"/>
        </a:defRPr>
      </a:lvl5pPr>
      <a:lvl6pPr marL="174781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6pPr>
      <a:lvl7pPr marL="1988888"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7pPr>
      <a:lvl8pPr marL="2229965"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8pPr>
      <a:lvl9pPr marL="247104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9pPr>
    </p:bodyStyle>
    <p:otherStyle>
      <a:defPPr>
        <a:defRPr lang="en-US"/>
      </a:defPPr>
      <a:lvl1pPr marL="0" algn="l" defTabSz="482156" rtl="0" eaLnBrk="1" latinLnBrk="0" hangingPunct="1">
        <a:defRPr sz="975" kern="1200">
          <a:solidFill>
            <a:schemeClr val="tx1"/>
          </a:solidFill>
          <a:latin typeface="+mn-lt"/>
          <a:ea typeface="+mn-ea"/>
          <a:cs typeface="+mn-cs"/>
        </a:defRPr>
      </a:lvl1pPr>
      <a:lvl2pPr marL="241078" algn="l" defTabSz="482156" rtl="0" eaLnBrk="1" latinLnBrk="0" hangingPunct="1">
        <a:defRPr sz="975" kern="1200">
          <a:solidFill>
            <a:schemeClr val="tx1"/>
          </a:solidFill>
          <a:latin typeface="+mn-lt"/>
          <a:ea typeface="+mn-ea"/>
          <a:cs typeface="+mn-cs"/>
        </a:defRPr>
      </a:lvl2pPr>
      <a:lvl3pPr marL="482156" algn="l" defTabSz="482156" rtl="0" eaLnBrk="1" latinLnBrk="0" hangingPunct="1">
        <a:defRPr sz="975" kern="1200">
          <a:solidFill>
            <a:schemeClr val="tx1"/>
          </a:solidFill>
          <a:latin typeface="+mn-lt"/>
          <a:ea typeface="+mn-ea"/>
          <a:cs typeface="+mn-cs"/>
        </a:defRPr>
      </a:lvl3pPr>
      <a:lvl4pPr marL="723233" algn="l" defTabSz="482156" rtl="0" eaLnBrk="1" latinLnBrk="0" hangingPunct="1">
        <a:defRPr sz="975" kern="1200">
          <a:solidFill>
            <a:schemeClr val="tx1"/>
          </a:solidFill>
          <a:latin typeface="+mn-lt"/>
          <a:ea typeface="+mn-ea"/>
          <a:cs typeface="+mn-cs"/>
        </a:defRPr>
      </a:lvl4pPr>
      <a:lvl5pPr marL="964310" algn="l" defTabSz="482156" rtl="0" eaLnBrk="1" latinLnBrk="0" hangingPunct="1">
        <a:defRPr sz="975" kern="1200">
          <a:solidFill>
            <a:schemeClr val="tx1"/>
          </a:solidFill>
          <a:latin typeface="+mn-lt"/>
          <a:ea typeface="+mn-ea"/>
          <a:cs typeface="+mn-cs"/>
        </a:defRPr>
      </a:lvl5pPr>
      <a:lvl6pPr marL="1205388" algn="l" defTabSz="482156" rtl="0" eaLnBrk="1" latinLnBrk="0" hangingPunct="1">
        <a:defRPr sz="975" kern="1200">
          <a:solidFill>
            <a:schemeClr val="tx1"/>
          </a:solidFill>
          <a:latin typeface="+mn-lt"/>
          <a:ea typeface="+mn-ea"/>
          <a:cs typeface="+mn-cs"/>
        </a:defRPr>
      </a:lvl6pPr>
      <a:lvl7pPr marL="1446465" algn="l" defTabSz="482156" rtl="0" eaLnBrk="1" latinLnBrk="0" hangingPunct="1">
        <a:defRPr sz="975" kern="1200">
          <a:solidFill>
            <a:schemeClr val="tx1"/>
          </a:solidFill>
          <a:latin typeface="+mn-lt"/>
          <a:ea typeface="+mn-ea"/>
          <a:cs typeface="+mn-cs"/>
        </a:defRPr>
      </a:lvl7pPr>
      <a:lvl8pPr marL="1687541" algn="l" defTabSz="482156" rtl="0" eaLnBrk="1" latinLnBrk="0" hangingPunct="1">
        <a:defRPr sz="975" kern="1200">
          <a:solidFill>
            <a:schemeClr val="tx1"/>
          </a:solidFill>
          <a:latin typeface="+mn-lt"/>
          <a:ea typeface="+mn-ea"/>
          <a:cs typeface="+mn-cs"/>
        </a:defRPr>
      </a:lvl8pPr>
      <a:lvl9pPr marL="1928620" algn="l" defTabSz="482156" rtl="0" eaLnBrk="1" latinLnBrk="0" hangingPunct="1">
        <a:defRPr sz="975"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9BD1BCE-1AF3-460B-AF43-28CFBA00CBC7}"/>
              </a:ext>
            </a:extLst>
          </p:cNvPr>
          <p:cNvGraphicFramePr>
            <a:graphicFrameLocks noChangeAspect="1"/>
          </p:cNvGraphicFramePr>
          <p:nvPr userDrawn="1">
            <p:custDataLst>
              <p:tags r:id="rId4"/>
            </p:custDataLst>
            <p:extLst>
              <p:ext uri="{D42A27DB-BD31-4B8C-83A1-F6EECF244321}">
                <p14:modId xmlns:p14="http://schemas.microsoft.com/office/powerpoint/2010/main" val="476167466"/>
              </p:ext>
            </p:extLst>
          </p:nvPr>
        </p:nvGraphicFramePr>
        <p:xfrm>
          <a:off x="1591" y="2122"/>
          <a:ext cx="1588" cy="2117"/>
        </p:xfrm>
        <a:graphic>
          <a:graphicData uri="http://schemas.openxmlformats.org/presentationml/2006/ole">
            <mc:AlternateContent xmlns:mc="http://schemas.openxmlformats.org/markup-compatibility/2006">
              <mc:Choice xmlns:v="urn:schemas-microsoft-com:vml" Requires="v">
                <p:oleObj spid="_x0000_s16396" name="think-cell Slide" r:id="rId6" imgW="360" imgH="360" progId="TCLayout.ActiveDocument.1">
                  <p:embed/>
                </p:oleObj>
              </mc:Choice>
              <mc:Fallback>
                <p:oleObj name="think-cell Slide" r:id="rId6" imgW="360" imgH="360" progId="TCLayout.ActiveDocument.1">
                  <p:embed/>
                  <p:pic>
                    <p:nvPicPr>
                      <p:cNvPr id="7" name="Object 6" hidden="1">
                        <a:extLst>
                          <a:ext uri="{FF2B5EF4-FFF2-40B4-BE49-F238E27FC236}">
                            <a16:creationId xmlns:a16="http://schemas.microsoft.com/office/drawing/2014/main" id="{69BD1BCE-1AF3-460B-AF43-28CFBA00CBC7}"/>
                          </a:ext>
                        </a:extLst>
                      </p:cNvPr>
                      <p:cNvPicPr/>
                      <p:nvPr/>
                    </p:nvPicPr>
                    <p:blipFill>
                      <a:blip r:embed="rId7"/>
                      <a:stretch>
                        <a:fillRect/>
                      </a:stretch>
                    </p:blipFill>
                    <p:spPr>
                      <a:xfrm>
                        <a:off x="1591" y="2122"/>
                        <a:ext cx="1588"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D796062-A07A-40F4-86BD-FA9E5FB6A489}"/>
              </a:ext>
            </a:extLst>
          </p:cNvPr>
          <p:cNvSpPr/>
          <p:nvPr userDrawn="1">
            <p:custDataLst>
              <p:tags r:id="rId5"/>
            </p:custDataLst>
          </p:nvPr>
        </p:nvSpPr>
        <p:spPr bwMode="auto">
          <a:xfrm>
            <a:off x="5" y="4"/>
            <a:ext cx="158751" cy="211667"/>
          </a:xfrm>
          <a:prstGeom prst="rect">
            <a:avLst/>
          </a:prstGeom>
          <a:solidFill>
            <a:srgbClr val="274B57"/>
          </a:solidFill>
          <a:ln w="12700" cap="flat" cmpd="sng" algn="ctr">
            <a:noFill/>
            <a:prstDash val="solid"/>
            <a:miter lim="0"/>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584162" rtl="0" eaLnBrk="1" fontAlgn="base" latinLnBrk="0" hangingPunct="0">
              <a:lnSpc>
                <a:spcPct val="100000"/>
              </a:lnSpc>
              <a:spcBef>
                <a:spcPct val="0"/>
              </a:spcBef>
              <a:spcAft>
                <a:spcPct val="0"/>
              </a:spcAft>
              <a:buClrTx/>
              <a:buSzTx/>
              <a:buFontTx/>
              <a:buNone/>
              <a:tabLst/>
            </a:pPr>
            <a:endParaRPr kumimoji="0" lang="en-US" sz="1688" b="0" i="0" u="none" strike="noStrike" cap="none" normalizeH="0" baseline="0" dirty="0">
              <a:ln>
                <a:noFill/>
              </a:ln>
              <a:solidFill>
                <a:srgbClr val="000000"/>
              </a:solidFill>
              <a:effectLst/>
              <a:latin typeface="Helvetica" panose="020B0604020202020204" pitchFamily="34" charset="0"/>
              <a:ea typeface="Helvetica Neue Light" charset="0"/>
              <a:cs typeface="Arial" panose="020B0604020202020204" pitchFamily="34" charset="0"/>
              <a:sym typeface="Helvetica" panose="020B0604020202020204" pitchFamily="34" charset="0"/>
            </a:endParaRPr>
          </a:p>
        </p:txBody>
      </p:sp>
      <p:sp>
        <p:nvSpPr>
          <p:cNvPr id="2051" name="Rectangle 2"/>
          <p:cNvSpPr>
            <a:spLocks noGrp="1"/>
          </p:cNvSpPr>
          <p:nvPr>
            <p:ph type="body" idx="1"/>
          </p:nvPr>
        </p:nvSpPr>
        <p:spPr bwMode="auto">
          <a:xfrm>
            <a:off x="152400" y="1143000"/>
            <a:ext cx="8839200" cy="5257800"/>
          </a:xfrm>
          <a:prstGeom prst="rect">
            <a:avLst/>
          </a:prstGeom>
          <a:noFill/>
          <a:ln w="12700">
            <a:noFill/>
            <a:miter lim="0"/>
            <a:headEnd/>
            <a:tailEnd/>
          </a:ln>
        </p:spPr>
        <p:txBody>
          <a:bodyPr vert="horz" wrap="square" lIns="0" tIns="0" rIns="0" bIns="0" numCol="1" anchor="t" anchorCtr="0" compatLnSpc="1">
            <a:prstTxWarp prst="textNoShape">
              <a:avLst/>
            </a:prstTxWarp>
          </a:bodyPr>
          <a:lstStyle/>
          <a:p>
            <a:pPr lvl="0"/>
            <a:r>
              <a:rPr lang="en-US">
                <a:sym typeface="Helvetica Neue Light" charset="0"/>
              </a:rPr>
              <a:t>Click to edit Master text styles</a:t>
            </a:r>
          </a:p>
          <a:p>
            <a:pPr lvl="1"/>
            <a:r>
              <a:rPr lang="en-US">
                <a:sym typeface="Helvetica Neue Light" charset="0"/>
              </a:rPr>
              <a:t>Second level</a:t>
            </a:r>
          </a:p>
          <a:p>
            <a:pPr lvl="2"/>
            <a:r>
              <a:rPr lang="en-US">
                <a:sym typeface="Helvetica Neue Light" charset="0"/>
              </a:rPr>
              <a:t>Third level</a:t>
            </a:r>
          </a:p>
          <a:p>
            <a:pPr lvl="3"/>
            <a:r>
              <a:rPr lang="en-US">
                <a:sym typeface="Helvetica Neue Light" charset="0"/>
              </a:rPr>
              <a:t>Fourth level</a:t>
            </a:r>
          </a:p>
          <a:p>
            <a:pPr lvl="4"/>
            <a:r>
              <a:rPr lang="en-US">
                <a:sym typeface="Helvetica Neue Light" charset="0"/>
              </a:rPr>
              <a:t>Fifth level</a:t>
            </a:r>
          </a:p>
        </p:txBody>
      </p:sp>
      <p:sp>
        <p:nvSpPr>
          <p:cNvPr id="11" name="TextBox 10"/>
          <p:cNvSpPr txBox="1"/>
          <p:nvPr/>
        </p:nvSpPr>
        <p:spPr>
          <a:xfrm>
            <a:off x="152401" y="6477017"/>
            <a:ext cx="387152" cy="187615"/>
          </a:xfrm>
          <a:prstGeom prst="rect">
            <a:avLst/>
          </a:prstGeom>
          <a:noFill/>
        </p:spPr>
        <p:txBody>
          <a:bodyPr wrap="square" rtlCol="0">
            <a:spAutoFit/>
          </a:bodyPr>
          <a:lstStyle/>
          <a:p>
            <a:pPr algn="l"/>
            <a:fld id="{E301F95D-C0BE-478E-A3CF-D1EE6C3EFAC4}" type="slidenum">
              <a:rPr lang="en-US" sz="619" smtClean="0">
                <a:solidFill>
                  <a:schemeClr val="bg2"/>
                </a:solidFill>
                <a:latin typeface="Univers 55"/>
              </a:rPr>
              <a:pPr algn="l"/>
              <a:t>‹#›</a:t>
            </a:fld>
            <a:endParaRPr lang="en-US" sz="619" dirty="0">
              <a:solidFill>
                <a:schemeClr val="bg2"/>
              </a:solidFill>
              <a:latin typeface="Univers 55"/>
            </a:endParaRPr>
          </a:p>
        </p:txBody>
      </p:sp>
      <p:cxnSp>
        <p:nvCxnSpPr>
          <p:cNvPr id="6" name="Straight Connector 5">
            <a:extLst>
              <a:ext uri="{FF2B5EF4-FFF2-40B4-BE49-F238E27FC236}">
                <a16:creationId xmlns:a16="http://schemas.microsoft.com/office/drawing/2014/main" id="{F84B8572-5E5D-4136-B6ED-C4899B536029}"/>
              </a:ext>
            </a:extLst>
          </p:cNvPr>
          <p:cNvCxnSpPr>
            <a:cxnSpLocks/>
          </p:cNvCxnSpPr>
          <p:nvPr userDrawn="1"/>
        </p:nvCxnSpPr>
        <p:spPr bwMode="auto">
          <a:xfrm>
            <a:off x="179512" y="6453336"/>
            <a:ext cx="8812088" cy="0"/>
          </a:xfrm>
          <a:prstGeom prst="line">
            <a:avLst/>
          </a:prstGeom>
          <a:ln>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B603249D-C689-420E-A001-FC40040C4594}"/>
              </a:ext>
            </a:extLst>
          </p:cNvPr>
          <p:cNvCxnSpPr/>
          <p:nvPr userDrawn="1"/>
        </p:nvCxnSpPr>
        <p:spPr bwMode="auto">
          <a:xfrm>
            <a:off x="152400" y="6858000"/>
            <a:ext cx="8956104" cy="0"/>
          </a:xfrm>
          <a:prstGeom prst="line">
            <a:avLst/>
          </a:prstGeom>
          <a:solidFill>
            <a:srgbClr val="274B57"/>
          </a:solidFill>
          <a:ln w="12700" cap="flat" cmpd="sng" algn="ctr">
            <a:noFill/>
            <a:prstDash val="solid"/>
            <a:miter lim="0"/>
            <a:headEnd type="none" w="med" len="med"/>
            <a:tailEnd type="none" w="med" len="med"/>
          </a:ln>
          <a:effectLst/>
        </p:spPr>
      </p:cxnSp>
      <p:pic>
        <p:nvPicPr>
          <p:cNvPr id="15" name="Picture 14">
            <a:extLst>
              <a:ext uri="{FF2B5EF4-FFF2-40B4-BE49-F238E27FC236}">
                <a16:creationId xmlns:a16="http://schemas.microsoft.com/office/drawing/2014/main" id="{14B62266-F39A-4F28-B962-7874B44138A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028388" y="6502034"/>
            <a:ext cx="938228" cy="285661"/>
          </a:xfrm>
          <a:prstGeom prst="rect">
            <a:avLst/>
          </a:prstGeom>
        </p:spPr>
      </p:pic>
      <p:pic>
        <p:nvPicPr>
          <p:cNvPr id="3" name="Picture 2" descr="Logo, company name&#10;&#10;Description automatically generated">
            <a:extLst>
              <a:ext uri="{FF2B5EF4-FFF2-40B4-BE49-F238E27FC236}">
                <a16:creationId xmlns:a16="http://schemas.microsoft.com/office/drawing/2014/main" id="{F9D1ECAD-C276-4AE2-B0AD-B6C40E670C0B}"/>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3388" y="6539467"/>
            <a:ext cx="666213" cy="241672"/>
          </a:xfrm>
          <a:prstGeom prst="rect">
            <a:avLst/>
          </a:prstGeom>
        </p:spPr>
      </p:pic>
      <p:pic>
        <p:nvPicPr>
          <p:cNvPr id="13" name="Picture 12" descr="GrayRule.png">
            <a:extLst>
              <a:ext uri="{FF2B5EF4-FFF2-40B4-BE49-F238E27FC236}">
                <a16:creationId xmlns:a16="http://schemas.microsoft.com/office/drawing/2014/main" id="{4EB88F5A-9591-4DC9-B4FD-A7A9F89F5C36}"/>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52400" y="914403"/>
            <a:ext cx="8839200" cy="95339"/>
          </a:xfrm>
          <a:prstGeom prst="rect">
            <a:avLst/>
          </a:prstGeom>
        </p:spPr>
      </p:pic>
    </p:spTree>
    <p:extLst>
      <p:ext uri="{BB962C8B-B14F-4D97-AF65-F5344CB8AC3E}">
        <p14:creationId xmlns:p14="http://schemas.microsoft.com/office/powerpoint/2010/main" val="1172965340"/>
      </p:ext>
    </p:extLst>
  </p:cSld>
  <p:clrMap bg1="lt1" tx1="dk1" bg2="lt2" tx2="dk2" accent1="accent1" accent2="accent2" accent3="accent3" accent4="accent4" accent5="accent5" accent6="accent6" hlink="hlink" folHlink="folHlink"/>
  <p:sldLayoutIdLst>
    <p:sldLayoutId id="2147483999" r:id="rId1"/>
  </p:sldLayoutIdLst>
  <p:hf hdr="0" ftr="0" dt="0"/>
  <p:txStyles>
    <p:titleStyle>
      <a:lvl1pPr algn="l" defTabSz="231032" rtl="0" eaLnBrk="0" fontAlgn="base" hangingPunct="0">
        <a:spcBef>
          <a:spcPct val="0"/>
        </a:spcBef>
        <a:spcAft>
          <a:spcPct val="0"/>
        </a:spcAft>
        <a:defRPr sz="1688">
          <a:solidFill>
            <a:srgbClr val="000000"/>
          </a:solidFill>
          <a:latin typeface="Helvetica" pitchFamily="34" charset="0"/>
          <a:ea typeface="+mj-ea"/>
          <a:cs typeface="Arial" pitchFamily="34" charset="0"/>
          <a:sym typeface="Helvetica Neue Light" charset="0"/>
        </a:defRPr>
      </a:lvl1pPr>
      <a:lvl2pPr algn="l" defTabSz="231032" rtl="0" eaLnBrk="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2pPr>
      <a:lvl3pPr algn="l" defTabSz="231032" rtl="0" eaLnBrk="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3pPr>
      <a:lvl4pPr algn="l" defTabSz="231032" rtl="0" eaLnBrk="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4pPr>
      <a:lvl5pPr algn="l" defTabSz="231032" rtl="0" eaLnBrk="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5pPr>
      <a:lvl6pPr marL="180809" algn="l" defTabSz="231032" rtl="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6pPr>
      <a:lvl7pPr marL="361617" algn="l" defTabSz="231032" rtl="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7pPr>
      <a:lvl8pPr marL="542425" algn="l" defTabSz="231032" rtl="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8pPr>
      <a:lvl9pPr marL="723233" algn="l" defTabSz="231032" rtl="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9pPr>
    </p:titleStyle>
    <p:bodyStyle>
      <a:lvl1pPr marL="125564" indent="-125564" algn="l" defTabSz="231032" rtl="0" eaLnBrk="0" fontAlgn="base" hangingPunct="0">
        <a:spcBef>
          <a:spcPts val="237"/>
        </a:spcBef>
        <a:spcAft>
          <a:spcPct val="0"/>
        </a:spcAft>
        <a:buSzPct val="100000"/>
        <a:buChar char="•"/>
        <a:defRPr sz="1407">
          <a:solidFill>
            <a:schemeClr val="bg2"/>
          </a:solidFill>
          <a:latin typeface="Helvetica" pitchFamily="34" charset="0"/>
          <a:ea typeface="+mn-ea"/>
          <a:cs typeface="Arial" pitchFamily="34" charset="0"/>
          <a:sym typeface="Helvetica Neue Light" charset="0"/>
        </a:defRPr>
      </a:lvl1pPr>
      <a:lvl2pPr marL="376685" indent="-125564" algn="l" defTabSz="231032" rtl="0" eaLnBrk="0" fontAlgn="base" hangingPunct="0">
        <a:spcBef>
          <a:spcPts val="237"/>
        </a:spcBef>
        <a:spcAft>
          <a:spcPct val="0"/>
        </a:spcAft>
        <a:buSzPct val="100000"/>
        <a:buChar char="•"/>
        <a:defRPr sz="1351">
          <a:solidFill>
            <a:schemeClr val="bg2"/>
          </a:solidFill>
          <a:latin typeface="Helvetica" pitchFamily="34" charset="0"/>
          <a:ea typeface="+mn-ea"/>
          <a:cs typeface="Arial" pitchFamily="34" charset="0"/>
          <a:sym typeface="Helvetica Neue Light" charset="0"/>
        </a:defRPr>
      </a:lvl2pPr>
      <a:lvl3pPr marL="627806" indent="-125564" algn="l" defTabSz="231032" rtl="0" eaLnBrk="0" fontAlgn="base" hangingPunct="0">
        <a:spcBef>
          <a:spcPts val="237"/>
        </a:spcBef>
        <a:spcAft>
          <a:spcPct val="0"/>
        </a:spcAft>
        <a:buSzPct val="100000"/>
        <a:buChar char="•"/>
        <a:defRPr sz="1125">
          <a:solidFill>
            <a:schemeClr val="bg2"/>
          </a:solidFill>
          <a:latin typeface="Helvetica" pitchFamily="34" charset="0"/>
          <a:ea typeface="+mn-ea"/>
          <a:cs typeface="Arial" pitchFamily="34" charset="0"/>
          <a:sym typeface="Helvetica Neue Light" charset="0"/>
        </a:defRPr>
      </a:lvl3pPr>
      <a:lvl4pPr marL="878928" indent="-125564" algn="l" defTabSz="231032" rtl="0" eaLnBrk="0" fontAlgn="base" hangingPunct="0">
        <a:spcBef>
          <a:spcPts val="237"/>
        </a:spcBef>
        <a:spcAft>
          <a:spcPct val="0"/>
        </a:spcAft>
        <a:buSzPct val="100000"/>
        <a:buChar char="•"/>
        <a:defRPr sz="1013">
          <a:solidFill>
            <a:schemeClr val="bg2"/>
          </a:solidFill>
          <a:latin typeface="Helvetica" pitchFamily="34" charset="0"/>
          <a:ea typeface="+mn-ea"/>
          <a:cs typeface="Arial" pitchFamily="34" charset="0"/>
          <a:sym typeface="Helvetica Neue Light" charset="0"/>
        </a:defRPr>
      </a:lvl4pPr>
      <a:lvl5pPr marL="1130049" indent="-125564" algn="l" defTabSz="231032" rtl="0" eaLnBrk="0" fontAlgn="base" hangingPunct="0">
        <a:spcBef>
          <a:spcPts val="237"/>
        </a:spcBef>
        <a:spcAft>
          <a:spcPct val="0"/>
        </a:spcAft>
        <a:buSzPct val="100000"/>
        <a:buChar char="•"/>
        <a:defRPr sz="900">
          <a:solidFill>
            <a:schemeClr val="bg2"/>
          </a:solidFill>
          <a:latin typeface="Helvetica" pitchFamily="34" charset="0"/>
          <a:ea typeface="+mn-ea"/>
          <a:cs typeface="Arial" pitchFamily="34" charset="0"/>
          <a:sym typeface="Helvetica Neue Light" charset="0"/>
        </a:defRPr>
      </a:lvl5pPr>
      <a:lvl6pPr marL="1310860" indent="-125564" algn="l" defTabSz="231032" rtl="0" fontAlgn="base" hangingPunct="0">
        <a:spcBef>
          <a:spcPts val="1899"/>
        </a:spcBef>
        <a:spcAft>
          <a:spcPct val="0"/>
        </a:spcAft>
        <a:buSzPct val="100000"/>
        <a:buChar char="•"/>
        <a:defRPr sz="1407">
          <a:solidFill>
            <a:srgbClr val="747474"/>
          </a:solidFill>
          <a:latin typeface="+mn-lt"/>
          <a:ea typeface="+mn-ea"/>
          <a:cs typeface="+mn-cs"/>
          <a:sym typeface="Helvetica Neue Light" charset="0"/>
        </a:defRPr>
      </a:lvl6pPr>
      <a:lvl7pPr marL="1491666" indent="-125564" algn="l" defTabSz="231032" rtl="0" fontAlgn="base" hangingPunct="0">
        <a:spcBef>
          <a:spcPts val="1899"/>
        </a:spcBef>
        <a:spcAft>
          <a:spcPct val="0"/>
        </a:spcAft>
        <a:buSzPct val="100000"/>
        <a:buChar char="•"/>
        <a:defRPr sz="1407">
          <a:solidFill>
            <a:srgbClr val="747474"/>
          </a:solidFill>
          <a:latin typeface="+mn-lt"/>
          <a:ea typeface="+mn-ea"/>
          <a:cs typeface="+mn-cs"/>
          <a:sym typeface="Helvetica Neue Light" charset="0"/>
        </a:defRPr>
      </a:lvl7pPr>
      <a:lvl8pPr marL="1672474" indent="-125564" algn="l" defTabSz="231032" rtl="0" fontAlgn="base" hangingPunct="0">
        <a:spcBef>
          <a:spcPts val="1899"/>
        </a:spcBef>
        <a:spcAft>
          <a:spcPct val="0"/>
        </a:spcAft>
        <a:buSzPct val="100000"/>
        <a:buChar char="•"/>
        <a:defRPr sz="1407">
          <a:solidFill>
            <a:srgbClr val="747474"/>
          </a:solidFill>
          <a:latin typeface="+mn-lt"/>
          <a:ea typeface="+mn-ea"/>
          <a:cs typeface="+mn-cs"/>
          <a:sym typeface="Helvetica Neue Light" charset="0"/>
        </a:defRPr>
      </a:lvl8pPr>
      <a:lvl9pPr marL="1853282" indent="-125564" algn="l" defTabSz="231032" rtl="0" fontAlgn="base" hangingPunct="0">
        <a:spcBef>
          <a:spcPts val="1899"/>
        </a:spcBef>
        <a:spcAft>
          <a:spcPct val="0"/>
        </a:spcAft>
        <a:buSzPct val="100000"/>
        <a:buChar char="•"/>
        <a:defRPr sz="1407">
          <a:solidFill>
            <a:srgbClr val="747474"/>
          </a:solidFill>
          <a:latin typeface="+mn-lt"/>
          <a:ea typeface="+mn-ea"/>
          <a:cs typeface="+mn-cs"/>
          <a:sym typeface="Helvetica Neue Light" charset="0"/>
        </a:defRPr>
      </a:lvl9pPr>
    </p:bodyStyle>
    <p:otherStyle>
      <a:defPPr>
        <a:defRPr lang="en-US"/>
      </a:defPPr>
      <a:lvl1pPr marL="0" algn="l" defTabSz="361617" rtl="0" eaLnBrk="1" latinLnBrk="0" hangingPunct="1">
        <a:defRPr sz="731" kern="1200">
          <a:solidFill>
            <a:schemeClr val="tx1"/>
          </a:solidFill>
          <a:latin typeface="+mn-lt"/>
          <a:ea typeface="+mn-ea"/>
          <a:cs typeface="+mn-cs"/>
        </a:defRPr>
      </a:lvl1pPr>
      <a:lvl2pPr marL="180809" algn="l" defTabSz="361617" rtl="0" eaLnBrk="1" latinLnBrk="0" hangingPunct="1">
        <a:defRPr sz="731" kern="1200">
          <a:solidFill>
            <a:schemeClr val="tx1"/>
          </a:solidFill>
          <a:latin typeface="+mn-lt"/>
          <a:ea typeface="+mn-ea"/>
          <a:cs typeface="+mn-cs"/>
        </a:defRPr>
      </a:lvl2pPr>
      <a:lvl3pPr marL="361617" algn="l" defTabSz="361617" rtl="0" eaLnBrk="1" latinLnBrk="0" hangingPunct="1">
        <a:defRPr sz="731" kern="1200">
          <a:solidFill>
            <a:schemeClr val="tx1"/>
          </a:solidFill>
          <a:latin typeface="+mn-lt"/>
          <a:ea typeface="+mn-ea"/>
          <a:cs typeface="+mn-cs"/>
        </a:defRPr>
      </a:lvl3pPr>
      <a:lvl4pPr marL="542425" algn="l" defTabSz="361617" rtl="0" eaLnBrk="1" latinLnBrk="0" hangingPunct="1">
        <a:defRPr sz="731" kern="1200">
          <a:solidFill>
            <a:schemeClr val="tx1"/>
          </a:solidFill>
          <a:latin typeface="+mn-lt"/>
          <a:ea typeface="+mn-ea"/>
          <a:cs typeface="+mn-cs"/>
        </a:defRPr>
      </a:lvl4pPr>
      <a:lvl5pPr marL="723233" algn="l" defTabSz="361617" rtl="0" eaLnBrk="1" latinLnBrk="0" hangingPunct="1">
        <a:defRPr sz="731" kern="1200">
          <a:solidFill>
            <a:schemeClr val="tx1"/>
          </a:solidFill>
          <a:latin typeface="+mn-lt"/>
          <a:ea typeface="+mn-ea"/>
          <a:cs typeface="+mn-cs"/>
        </a:defRPr>
      </a:lvl5pPr>
      <a:lvl6pPr marL="904041" algn="l" defTabSz="361617" rtl="0" eaLnBrk="1" latinLnBrk="0" hangingPunct="1">
        <a:defRPr sz="731" kern="1200">
          <a:solidFill>
            <a:schemeClr val="tx1"/>
          </a:solidFill>
          <a:latin typeface="+mn-lt"/>
          <a:ea typeface="+mn-ea"/>
          <a:cs typeface="+mn-cs"/>
        </a:defRPr>
      </a:lvl6pPr>
      <a:lvl7pPr marL="1084849" algn="l" defTabSz="361617" rtl="0" eaLnBrk="1" latinLnBrk="0" hangingPunct="1">
        <a:defRPr sz="731" kern="1200">
          <a:solidFill>
            <a:schemeClr val="tx1"/>
          </a:solidFill>
          <a:latin typeface="+mn-lt"/>
          <a:ea typeface="+mn-ea"/>
          <a:cs typeface="+mn-cs"/>
        </a:defRPr>
      </a:lvl7pPr>
      <a:lvl8pPr marL="1265656" algn="l" defTabSz="361617" rtl="0" eaLnBrk="1" latinLnBrk="0" hangingPunct="1">
        <a:defRPr sz="731" kern="1200">
          <a:solidFill>
            <a:schemeClr val="tx1"/>
          </a:solidFill>
          <a:latin typeface="+mn-lt"/>
          <a:ea typeface="+mn-ea"/>
          <a:cs typeface="+mn-cs"/>
        </a:defRPr>
      </a:lvl8pPr>
      <a:lvl9pPr marL="1446465" algn="l" defTabSz="361617" rtl="0" eaLnBrk="1" latinLnBrk="0" hangingPunct="1">
        <a:defRPr sz="731"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9BD1BCE-1AF3-460B-AF43-28CFBA00CBC7}"/>
              </a:ext>
            </a:extLst>
          </p:cNvPr>
          <p:cNvGraphicFramePr>
            <a:graphicFrameLocks noChangeAspect="1"/>
          </p:cNvGraphicFramePr>
          <p:nvPr userDrawn="1">
            <p:custDataLst>
              <p:tags r:id="rId4"/>
            </p:custDataLst>
            <p:extLst>
              <p:ext uri="{D42A27DB-BD31-4B8C-83A1-F6EECF244321}">
                <p14:modId xmlns:p14="http://schemas.microsoft.com/office/powerpoint/2010/main" val="998849197"/>
              </p:ext>
            </p:extLst>
          </p:nvPr>
        </p:nvGraphicFramePr>
        <p:xfrm>
          <a:off x="1591" y="2122"/>
          <a:ext cx="1588" cy="2117"/>
        </p:xfrm>
        <a:graphic>
          <a:graphicData uri="http://schemas.openxmlformats.org/presentationml/2006/ole">
            <mc:AlternateContent xmlns:mc="http://schemas.openxmlformats.org/markup-compatibility/2006">
              <mc:Choice xmlns:v="urn:schemas-microsoft-com:vml" Requires="v">
                <p:oleObj spid="_x0000_s17420" name="think-cell Slide" r:id="rId6" imgW="360" imgH="360" progId="TCLayout.ActiveDocument.1">
                  <p:embed/>
                </p:oleObj>
              </mc:Choice>
              <mc:Fallback>
                <p:oleObj name="think-cell Slide" r:id="rId6" imgW="360" imgH="360" progId="TCLayout.ActiveDocument.1">
                  <p:embed/>
                  <p:pic>
                    <p:nvPicPr>
                      <p:cNvPr id="7" name="Object 6" hidden="1">
                        <a:extLst>
                          <a:ext uri="{FF2B5EF4-FFF2-40B4-BE49-F238E27FC236}">
                            <a16:creationId xmlns:a16="http://schemas.microsoft.com/office/drawing/2014/main" id="{69BD1BCE-1AF3-460B-AF43-28CFBA00CBC7}"/>
                          </a:ext>
                        </a:extLst>
                      </p:cNvPr>
                      <p:cNvPicPr/>
                      <p:nvPr/>
                    </p:nvPicPr>
                    <p:blipFill>
                      <a:blip r:embed="rId7"/>
                      <a:stretch>
                        <a:fillRect/>
                      </a:stretch>
                    </p:blipFill>
                    <p:spPr>
                      <a:xfrm>
                        <a:off x="1591" y="2122"/>
                        <a:ext cx="1588"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D796062-A07A-40F4-86BD-FA9E5FB6A489}"/>
              </a:ext>
            </a:extLst>
          </p:cNvPr>
          <p:cNvSpPr/>
          <p:nvPr userDrawn="1">
            <p:custDataLst>
              <p:tags r:id="rId5"/>
            </p:custDataLst>
          </p:nvPr>
        </p:nvSpPr>
        <p:spPr bwMode="auto">
          <a:xfrm>
            <a:off x="5" y="4"/>
            <a:ext cx="158751" cy="211667"/>
          </a:xfrm>
          <a:prstGeom prst="rect">
            <a:avLst/>
          </a:prstGeom>
          <a:solidFill>
            <a:srgbClr val="274B57"/>
          </a:solidFill>
          <a:ln w="12700" cap="flat" cmpd="sng" algn="ctr">
            <a:noFill/>
            <a:prstDash val="solid"/>
            <a:miter lim="0"/>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584162" rtl="0" eaLnBrk="1" fontAlgn="base" latinLnBrk="0" hangingPunct="0">
              <a:lnSpc>
                <a:spcPct val="100000"/>
              </a:lnSpc>
              <a:spcBef>
                <a:spcPct val="0"/>
              </a:spcBef>
              <a:spcAft>
                <a:spcPct val="0"/>
              </a:spcAft>
              <a:buClrTx/>
              <a:buSzTx/>
              <a:buFontTx/>
              <a:buNone/>
              <a:tabLst/>
            </a:pPr>
            <a:endParaRPr kumimoji="0" lang="en-US" sz="1688" b="0" i="0" u="none" strike="noStrike" cap="none" normalizeH="0" baseline="0" dirty="0">
              <a:ln>
                <a:noFill/>
              </a:ln>
              <a:solidFill>
                <a:srgbClr val="000000"/>
              </a:solidFill>
              <a:effectLst/>
              <a:latin typeface="Helvetica" panose="020B0604020202020204" pitchFamily="34" charset="0"/>
              <a:ea typeface="Helvetica Neue Light" charset="0"/>
              <a:cs typeface="Arial" panose="020B0604020202020204" pitchFamily="34" charset="0"/>
              <a:sym typeface="Helvetica" panose="020B0604020202020204" pitchFamily="34" charset="0"/>
            </a:endParaRPr>
          </a:p>
        </p:txBody>
      </p:sp>
      <p:sp>
        <p:nvSpPr>
          <p:cNvPr id="2051" name="Rectangle 2"/>
          <p:cNvSpPr>
            <a:spLocks noGrp="1"/>
          </p:cNvSpPr>
          <p:nvPr>
            <p:ph type="body" idx="1"/>
          </p:nvPr>
        </p:nvSpPr>
        <p:spPr bwMode="auto">
          <a:xfrm>
            <a:off x="152400" y="1143000"/>
            <a:ext cx="8839200" cy="5257800"/>
          </a:xfrm>
          <a:prstGeom prst="rect">
            <a:avLst/>
          </a:prstGeom>
          <a:noFill/>
          <a:ln w="12700">
            <a:noFill/>
            <a:miter lim="0"/>
            <a:headEnd/>
            <a:tailEnd/>
          </a:ln>
        </p:spPr>
        <p:txBody>
          <a:bodyPr vert="horz" wrap="square" lIns="0" tIns="0" rIns="0" bIns="0" numCol="1" anchor="t" anchorCtr="0" compatLnSpc="1">
            <a:prstTxWarp prst="textNoShape">
              <a:avLst/>
            </a:prstTxWarp>
          </a:bodyPr>
          <a:lstStyle/>
          <a:p>
            <a:pPr lvl="0"/>
            <a:r>
              <a:rPr lang="en-US">
                <a:sym typeface="Helvetica Neue Light" charset="0"/>
              </a:rPr>
              <a:t>Click to edit Master text styles</a:t>
            </a:r>
          </a:p>
          <a:p>
            <a:pPr lvl="1"/>
            <a:r>
              <a:rPr lang="en-US">
                <a:sym typeface="Helvetica Neue Light" charset="0"/>
              </a:rPr>
              <a:t>Second level</a:t>
            </a:r>
          </a:p>
          <a:p>
            <a:pPr lvl="2"/>
            <a:r>
              <a:rPr lang="en-US">
                <a:sym typeface="Helvetica Neue Light" charset="0"/>
              </a:rPr>
              <a:t>Third level</a:t>
            </a:r>
          </a:p>
          <a:p>
            <a:pPr lvl="3"/>
            <a:r>
              <a:rPr lang="en-US">
                <a:sym typeface="Helvetica Neue Light" charset="0"/>
              </a:rPr>
              <a:t>Fourth level</a:t>
            </a:r>
          </a:p>
          <a:p>
            <a:pPr lvl="4"/>
            <a:r>
              <a:rPr lang="en-US">
                <a:sym typeface="Helvetica Neue Light" charset="0"/>
              </a:rPr>
              <a:t>Fifth level</a:t>
            </a:r>
          </a:p>
        </p:txBody>
      </p:sp>
      <p:sp>
        <p:nvSpPr>
          <p:cNvPr id="11" name="TextBox 10"/>
          <p:cNvSpPr txBox="1"/>
          <p:nvPr/>
        </p:nvSpPr>
        <p:spPr>
          <a:xfrm>
            <a:off x="152401" y="6477017"/>
            <a:ext cx="387152" cy="187615"/>
          </a:xfrm>
          <a:prstGeom prst="rect">
            <a:avLst/>
          </a:prstGeom>
          <a:noFill/>
        </p:spPr>
        <p:txBody>
          <a:bodyPr wrap="square" rtlCol="0">
            <a:spAutoFit/>
          </a:bodyPr>
          <a:lstStyle/>
          <a:p>
            <a:pPr algn="l"/>
            <a:fld id="{E301F95D-C0BE-478E-A3CF-D1EE6C3EFAC4}" type="slidenum">
              <a:rPr lang="en-US" sz="619" smtClean="0">
                <a:solidFill>
                  <a:schemeClr val="bg2"/>
                </a:solidFill>
                <a:latin typeface="Univers 55"/>
              </a:rPr>
              <a:pPr algn="l"/>
              <a:t>‹#›</a:t>
            </a:fld>
            <a:endParaRPr lang="en-US" sz="619" dirty="0">
              <a:solidFill>
                <a:schemeClr val="bg2"/>
              </a:solidFill>
              <a:latin typeface="Univers 55"/>
            </a:endParaRPr>
          </a:p>
        </p:txBody>
      </p:sp>
      <p:cxnSp>
        <p:nvCxnSpPr>
          <p:cNvPr id="6" name="Straight Connector 5">
            <a:extLst>
              <a:ext uri="{FF2B5EF4-FFF2-40B4-BE49-F238E27FC236}">
                <a16:creationId xmlns:a16="http://schemas.microsoft.com/office/drawing/2014/main" id="{F84B8572-5E5D-4136-B6ED-C4899B536029}"/>
              </a:ext>
            </a:extLst>
          </p:cNvPr>
          <p:cNvCxnSpPr>
            <a:cxnSpLocks/>
          </p:cNvCxnSpPr>
          <p:nvPr userDrawn="1"/>
        </p:nvCxnSpPr>
        <p:spPr bwMode="auto">
          <a:xfrm>
            <a:off x="179512" y="6453336"/>
            <a:ext cx="8812088" cy="0"/>
          </a:xfrm>
          <a:prstGeom prst="line">
            <a:avLst/>
          </a:prstGeom>
          <a:ln>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B603249D-C689-420E-A001-FC40040C4594}"/>
              </a:ext>
            </a:extLst>
          </p:cNvPr>
          <p:cNvCxnSpPr/>
          <p:nvPr userDrawn="1"/>
        </p:nvCxnSpPr>
        <p:spPr bwMode="auto">
          <a:xfrm>
            <a:off x="152400" y="6858000"/>
            <a:ext cx="8956104" cy="0"/>
          </a:xfrm>
          <a:prstGeom prst="line">
            <a:avLst/>
          </a:prstGeom>
          <a:solidFill>
            <a:srgbClr val="274B57"/>
          </a:solidFill>
          <a:ln w="12700" cap="flat" cmpd="sng" algn="ctr">
            <a:noFill/>
            <a:prstDash val="solid"/>
            <a:miter lim="0"/>
            <a:headEnd type="none" w="med" len="med"/>
            <a:tailEnd type="none" w="med" len="med"/>
          </a:ln>
          <a:effectLst/>
        </p:spPr>
      </p:cxnSp>
      <p:pic>
        <p:nvPicPr>
          <p:cNvPr id="15" name="Picture 14">
            <a:extLst>
              <a:ext uri="{FF2B5EF4-FFF2-40B4-BE49-F238E27FC236}">
                <a16:creationId xmlns:a16="http://schemas.microsoft.com/office/drawing/2014/main" id="{14B62266-F39A-4F28-B962-7874B44138A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028388" y="6502034"/>
            <a:ext cx="938228" cy="285661"/>
          </a:xfrm>
          <a:prstGeom prst="rect">
            <a:avLst/>
          </a:prstGeom>
        </p:spPr>
      </p:pic>
      <p:pic>
        <p:nvPicPr>
          <p:cNvPr id="3" name="Picture 2" descr="Logo, company name&#10;&#10;Description automatically generated">
            <a:extLst>
              <a:ext uri="{FF2B5EF4-FFF2-40B4-BE49-F238E27FC236}">
                <a16:creationId xmlns:a16="http://schemas.microsoft.com/office/drawing/2014/main" id="{F9D1ECAD-C276-4AE2-B0AD-B6C40E670C0B}"/>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3388" y="6539467"/>
            <a:ext cx="666213" cy="241672"/>
          </a:xfrm>
          <a:prstGeom prst="rect">
            <a:avLst/>
          </a:prstGeom>
        </p:spPr>
      </p:pic>
      <p:pic>
        <p:nvPicPr>
          <p:cNvPr id="13" name="Picture 12" descr="GrayRule.png">
            <a:extLst>
              <a:ext uri="{FF2B5EF4-FFF2-40B4-BE49-F238E27FC236}">
                <a16:creationId xmlns:a16="http://schemas.microsoft.com/office/drawing/2014/main" id="{4EB88F5A-9591-4DC9-B4FD-A7A9F89F5C36}"/>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52400" y="914403"/>
            <a:ext cx="8839200" cy="95339"/>
          </a:xfrm>
          <a:prstGeom prst="rect">
            <a:avLst/>
          </a:prstGeom>
        </p:spPr>
      </p:pic>
    </p:spTree>
    <p:extLst>
      <p:ext uri="{BB962C8B-B14F-4D97-AF65-F5344CB8AC3E}">
        <p14:creationId xmlns:p14="http://schemas.microsoft.com/office/powerpoint/2010/main" val="3986394292"/>
      </p:ext>
    </p:extLst>
  </p:cSld>
  <p:clrMap bg1="lt1" tx1="dk1" bg2="lt2" tx2="dk2" accent1="accent1" accent2="accent2" accent3="accent3" accent4="accent4" accent5="accent5" accent6="accent6" hlink="hlink" folHlink="folHlink"/>
  <p:sldLayoutIdLst>
    <p:sldLayoutId id="2147484002" r:id="rId1"/>
  </p:sldLayoutIdLst>
  <p:hf hdr="0" ftr="0" dt="0"/>
  <p:txStyles>
    <p:titleStyle>
      <a:lvl1pPr algn="l" defTabSz="231032" rtl="0" eaLnBrk="0" fontAlgn="base" hangingPunct="0">
        <a:spcBef>
          <a:spcPct val="0"/>
        </a:spcBef>
        <a:spcAft>
          <a:spcPct val="0"/>
        </a:spcAft>
        <a:defRPr sz="1688">
          <a:solidFill>
            <a:srgbClr val="000000"/>
          </a:solidFill>
          <a:latin typeface="Helvetica" pitchFamily="34" charset="0"/>
          <a:ea typeface="+mj-ea"/>
          <a:cs typeface="Arial" pitchFamily="34" charset="0"/>
          <a:sym typeface="Helvetica Neue Light" charset="0"/>
        </a:defRPr>
      </a:lvl1pPr>
      <a:lvl2pPr algn="l" defTabSz="231032" rtl="0" eaLnBrk="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2pPr>
      <a:lvl3pPr algn="l" defTabSz="231032" rtl="0" eaLnBrk="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3pPr>
      <a:lvl4pPr algn="l" defTabSz="231032" rtl="0" eaLnBrk="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4pPr>
      <a:lvl5pPr algn="l" defTabSz="231032" rtl="0" eaLnBrk="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5pPr>
      <a:lvl6pPr marL="180809" algn="l" defTabSz="231032" rtl="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6pPr>
      <a:lvl7pPr marL="361617" algn="l" defTabSz="231032" rtl="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7pPr>
      <a:lvl8pPr marL="542425" algn="l" defTabSz="231032" rtl="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8pPr>
      <a:lvl9pPr marL="723233" algn="l" defTabSz="231032" rtl="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9pPr>
    </p:titleStyle>
    <p:bodyStyle>
      <a:lvl1pPr marL="125564" indent="-125564" algn="l" defTabSz="231032" rtl="0" eaLnBrk="0" fontAlgn="base" hangingPunct="0">
        <a:spcBef>
          <a:spcPts val="237"/>
        </a:spcBef>
        <a:spcAft>
          <a:spcPct val="0"/>
        </a:spcAft>
        <a:buSzPct val="100000"/>
        <a:buChar char="•"/>
        <a:defRPr sz="1407">
          <a:solidFill>
            <a:schemeClr val="bg2"/>
          </a:solidFill>
          <a:latin typeface="Helvetica" pitchFamily="34" charset="0"/>
          <a:ea typeface="+mn-ea"/>
          <a:cs typeface="Arial" pitchFamily="34" charset="0"/>
          <a:sym typeface="Helvetica Neue Light" charset="0"/>
        </a:defRPr>
      </a:lvl1pPr>
      <a:lvl2pPr marL="376685" indent="-125564" algn="l" defTabSz="231032" rtl="0" eaLnBrk="0" fontAlgn="base" hangingPunct="0">
        <a:spcBef>
          <a:spcPts val="237"/>
        </a:spcBef>
        <a:spcAft>
          <a:spcPct val="0"/>
        </a:spcAft>
        <a:buSzPct val="100000"/>
        <a:buChar char="•"/>
        <a:defRPr sz="1351">
          <a:solidFill>
            <a:schemeClr val="bg2"/>
          </a:solidFill>
          <a:latin typeface="Helvetica" pitchFamily="34" charset="0"/>
          <a:ea typeface="+mn-ea"/>
          <a:cs typeface="Arial" pitchFamily="34" charset="0"/>
          <a:sym typeface="Helvetica Neue Light" charset="0"/>
        </a:defRPr>
      </a:lvl2pPr>
      <a:lvl3pPr marL="627806" indent="-125564" algn="l" defTabSz="231032" rtl="0" eaLnBrk="0" fontAlgn="base" hangingPunct="0">
        <a:spcBef>
          <a:spcPts val="237"/>
        </a:spcBef>
        <a:spcAft>
          <a:spcPct val="0"/>
        </a:spcAft>
        <a:buSzPct val="100000"/>
        <a:buChar char="•"/>
        <a:defRPr sz="1125">
          <a:solidFill>
            <a:schemeClr val="bg2"/>
          </a:solidFill>
          <a:latin typeface="Helvetica" pitchFamily="34" charset="0"/>
          <a:ea typeface="+mn-ea"/>
          <a:cs typeface="Arial" pitchFamily="34" charset="0"/>
          <a:sym typeface="Helvetica Neue Light" charset="0"/>
        </a:defRPr>
      </a:lvl3pPr>
      <a:lvl4pPr marL="878928" indent="-125564" algn="l" defTabSz="231032" rtl="0" eaLnBrk="0" fontAlgn="base" hangingPunct="0">
        <a:spcBef>
          <a:spcPts val="237"/>
        </a:spcBef>
        <a:spcAft>
          <a:spcPct val="0"/>
        </a:spcAft>
        <a:buSzPct val="100000"/>
        <a:buChar char="•"/>
        <a:defRPr sz="1013">
          <a:solidFill>
            <a:schemeClr val="bg2"/>
          </a:solidFill>
          <a:latin typeface="Helvetica" pitchFamily="34" charset="0"/>
          <a:ea typeface="+mn-ea"/>
          <a:cs typeface="Arial" pitchFamily="34" charset="0"/>
          <a:sym typeface="Helvetica Neue Light" charset="0"/>
        </a:defRPr>
      </a:lvl4pPr>
      <a:lvl5pPr marL="1130049" indent="-125564" algn="l" defTabSz="231032" rtl="0" eaLnBrk="0" fontAlgn="base" hangingPunct="0">
        <a:spcBef>
          <a:spcPts val="237"/>
        </a:spcBef>
        <a:spcAft>
          <a:spcPct val="0"/>
        </a:spcAft>
        <a:buSzPct val="100000"/>
        <a:buChar char="•"/>
        <a:defRPr sz="900">
          <a:solidFill>
            <a:schemeClr val="bg2"/>
          </a:solidFill>
          <a:latin typeface="Helvetica" pitchFamily="34" charset="0"/>
          <a:ea typeface="+mn-ea"/>
          <a:cs typeface="Arial" pitchFamily="34" charset="0"/>
          <a:sym typeface="Helvetica Neue Light" charset="0"/>
        </a:defRPr>
      </a:lvl5pPr>
      <a:lvl6pPr marL="1310860" indent="-125564" algn="l" defTabSz="231032" rtl="0" fontAlgn="base" hangingPunct="0">
        <a:spcBef>
          <a:spcPts val="1899"/>
        </a:spcBef>
        <a:spcAft>
          <a:spcPct val="0"/>
        </a:spcAft>
        <a:buSzPct val="100000"/>
        <a:buChar char="•"/>
        <a:defRPr sz="1407">
          <a:solidFill>
            <a:srgbClr val="747474"/>
          </a:solidFill>
          <a:latin typeface="+mn-lt"/>
          <a:ea typeface="+mn-ea"/>
          <a:cs typeface="+mn-cs"/>
          <a:sym typeface="Helvetica Neue Light" charset="0"/>
        </a:defRPr>
      </a:lvl6pPr>
      <a:lvl7pPr marL="1491666" indent="-125564" algn="l" defTabSz="231032" rtl="0" fontAlgn="base" hangingPunct="0">
        <a:spcBef>
          <a:spcPts val="1899"/>
        </a:spcBef>
        <a:spcAft>
          <a:spcPct val="0"/>
        </a:spcAft>
        <a:buSzPct val="100000"/>
        <a:buChar char="•"/>
        <a:defRPr sz="1407">
          <a:solidFill>
            <a:srgbClr val="747474"/>
          </a:solidFill>
          <a:latin typeface="+mn-lt"/>
          <a:ea typeface="+mn-ea"/>
          <a:cs typeface="+mn-cs"/>
          <a:sym typeface="Helvetica Neue Light" charset="0"/>
        </a:defRPr>
      </a:lvl7pPr>
      <a:lvl8pPr marL="1672474" indent="-125564" algn="l" defTabSz="231032" rtl="0" fontAlgn="base" hangingPunct="0">
        <a:spcBef>
          <a:spcPts val="1899"/>
        </a:spcBef>
        <a:spcAft>
          <a:spcPct val="0"/>
        </a:spcAft>
        <a:buSzPct val="100000"/>
        <a:buChar char="•"/>
        <a:defRPr sz="1407">
          <a:solidFill>
            <a:srgbClr val="747474"/>
          </a:solidFill>
          <a:latin typeface="+mn-lt"/>
          <a:ea typeface="+mn-ea"/>
          <a:cs typeface="+mn-cs"/>
          <a:sym typeface="Helvetica Neue Light" charset="0"/>
        </a:defRPr>
      </a:lvl8pPr>
      <a:lvl9pPr marL="1853282" indent="-125564" algn="l" defTabSz="231032" rtl="0" fontAlgn="base" hangingPunct="0">
        <a:spcBef>
          <a:spcPts val="1899"/>
        </a:spcBef>
        <a:spcAft>
          <a:spcPct val="0"/>
        </a:spcAft>
        <a:buSzPct val="100000"/>
        <a:buChar char="•"/>
        <a:defRPr sz="1407">
          <a:solidFill>
            <a:srgbClr val="747474"/>
          </a:solidFill>
          <a:latin typeface="+mn-lt"/>
          <a:ea typeface="+mn-ea"/>
          <a:cs typeface="+mn-cs"/>
          <a:sym typeface="Helvetica Neue Light" charset="0"/>
        </a:defRPr>
      </a:lvl9pPr>
    </p:bodyStyle>
    <p:otherStyle>
      <a:defPPr>
        <a:defRPr lang="en-US"/>
      </a:defPPr>
      <a:lvl1pPr marL="0" algn="l" defTabSz="361617" rtl="0" eaLnBrk="1" latinLnBrk="0" hangingPunct="1">
        <a:defRPr sz="731" kern="1200">
          <a:solidFill>
            <a:schemeClr val="tx1"/>
          </a:solidFill>
          <a:latin typeface="+mn-lt"/>
          <a:ea typeface="+mn-ea"/>
          <a:cs typeface="+mn-cs"/>
        </a:defRPr>
      </a:lvl1pPr>
      <a:lvl2pPr marL="180809" algn="l" defTabSz="361617" rtl="0" eaLnBrk="1" latinLnBrk="0" hangingPunct="1">
        <a:defRPr sz="731" kern="1200">
          <a:solidFill>
            <a:schemeClr val="tx1"/>
          </a:solidFill>
          <a:latin typeface="+mn-lt"/>
          <a:ea typeface="+mn-ea"/>
          <a:cs typeface="+mn-cs"/>
        </a:defRPr>
      </a:lvl2pPr>
      <a:lvl3pPr marL="361617" algn="l" defTabSz="361617" rtl="0" eaLnBrk="1" latinLnBrk="0" hangingPunct="1">
        <a:defRPr sz="731" kern="1200">
          <a:solidFill>
            <a:schemeClr val="tx1"/>
          </a:solidFill>
          <a:latin typeface="+mn-lt"/>
          <a:ea typeface="+mn-ea"/>
          <a:cs typeface="+mn-cs"/>
        </a:defRPr>
      </a:lvl3pPr>
      <a:lvl4pPr marL="542425" algn="l" defTabSz="361617" rtl="0" eaLnBrk="1" latinLnBrk="0" hangingPunct="1">
        <a:defRPr sz="731" kern="1200">
          <a:solidFill>
            <a:schemeClr val="tx1"/>
          </a:solidFill>
          <a:latin typeface="+mn-lt"/>
          <a:ea typeface="+mn-ea"/>
          <a:cs typeface="+mn-cs"/>
        </a:defRPr>
      </a:lvl4pPr>
      <a:lvl5pPr marL="723233" algn="l" defTabSz="361617" rtl="0" eaLnBrk="1" latinLnBrk="0" hangingPunct="1">
        <a:defRPr sz="731" kern="1200">
          <a:solidFill>
            <a:schemeClr val="tx1"/>
          </a:solidFill>
          <a:latin typeface="+mn-lt"/>
          <a:ea typeface="+mn-ea"/>
          <a:cs typeface="+mn-cs"/>
        </a:defRPr>
      </a:lvl5pPr>
      <a:lvl6pPr marL="904041" algn="l" defTabSz="361617" rtl="0" eaLnBrk="1" latinLnBrk="0" hangingPunct="1">
        <a:defRPr sz="731" kern="1200">
          <a:solidFill>
            <a:schemeClr val="tx1"/>
          </a:solidFill>
          <a:latin typeface="+mn-lt"/>
          <a:ea typeface="+mn-ea"/>
          <a:cs typeface="+mn-cs"/>
        </a:defRPr>
      </a:lvl6pPr>
      <a:lvl7pPr marL="1084849" algn="l" defTabSz="361617" rtl="0" eaLnBrk="1" latinLnBrk="0" hangingPunct="1">
        <a:defRPr sz="731" kern="1200">
          <a:solidFill>
            <a:schemeClr val="tx1"/>
          </a:solidFill>
          <a:latin typeface="+mn-lt"/>
          <a:ea typeface="+mn-ea"/>
          <a:cs typeface="+mn-cs"/>
        </a:defRPr>
      </a:lvl7pPr>
      <a:lvl8pPr marL="1265656" algn="l" defTabSz="361617" rtl="0" eaLnBrk="1" latinLnBrk="0" hangingPunct="1">
        <a:defRPr sz="731" kern="1200">
          <a:solidFill>
            <a:schemeClr val="tx1"/>
          </a:solidFill>
          <a:latin typeface="+mn-lt"/>
          <a:ea typeface="+mn-ea"/>
          <a:cs typeface="+mn-cs"/>
        </a:defRPr>
      </a:lvl8pPr>
      <a:lvl9pPr marL="1446465" algn="l" defTabSz="361617" rtl="0" eaLnBrk="1" latinLnBrk="0" hangingPunct="1">
        <a:defRPr sz="731"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9BD1BCE-1AF3-460B-AF43-28CFBA00CBC7}"/>
              </a:ext>
            </a:extLst>
          </p:cNvPr>
          <p:cNvGraphicFramePr>
            <a:graphicFrameLocks noChangeAspect="1"/>
          </p:cNvGraphicFramePr>
          <p:nvPr userDrawn="1">
            <p:custDataLst>
              <p:tags r:id="rId4"/>
            </p:custDataLst>
            <p:extLst>
              <p:ext uri="{D42A27DB-BD31-4B8C-83A1-F6EECF244321}">
                <p14:modId xmlns:p14="http://schemas.microsoft.com/office/powerpoint/2010/main" val="1257343520"/>
              </p:ext>
            </p:extLst>
          </p:nvPr>
        </p:nvGraphicFramePr>
        <p:xfrm>
          <a:off x="1591" y="2122"/>
          <a:ext cx="1588" cy="2117"/>
        </p:xfrm>
        <a:graphic>
          <a:graphicData uri="http://schemas.openxmlformats.org/presentationml/2006/ole">
            <mc:AlternateContent xmlns:mc="http://schemas.openxmlformats.org/markup-compatibility/2006">
              <mc:Choice xmlns:v="urn:schemas-microsoft-com:vml" Requires="v">
                <p:oleObj spid="_x0000_s18444" name="think-cell Slide" r:id="rId6" imgW="360" imgH="360" progId="TCLayout.ActiveDocument.1">
                  <p:embed/>
                </p:oleObj>
              </mc:Choice>
              <mc:Fallback>
                <p:oleObj name="think-cell Slide" r:id="rId6" imgW="360" imgH="360" progId="TCLayout.ActiveDocument.1">
                  <p:embed/>
                  <p:pic>
                    <p:nvPicPr>
                      <p:cNvPr id="7" name="Object 6" hidden="1">
                        <a:extLst>
                          <a:ext uri="{FF2B5EF4-FFF2-40B4-BE49-F238E27FC236}">
                            <a16:creationId xmlns:a16="http://schemas.microsoft.com/office/drawing/2014/main" id="{69BD1BCE-1AF3-460B-AF43-28CFBA00CBC7}"/>
                          </a:ext>
                        </a:extLst>
                      </p:cNvPr>
                      <p:cNvPicPr/>
                      <p:nvPr/>
                    </p:nvPicPr>
                    <p:blipFill>
                      <a:blip r:embed="rId7"/>
                      <a:stretch>
                        <a:fillRect/>
                      </a:stretch>
                    </p:blipFill>
                    <p:spPr>
                      <a:xfrm>
                        <a:off x="1591" y="2122"/>
                        <a:ext cx="1588"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D796062-A07A-40F4-86BD-FA9E5FB6A489}"/>
              </a:ext>
            </a:extLst>
          </p:cNvPr>
          <p:cNvSpPr/>
          <p:nvPr userDrawn="1">
            <p:custDataLst>
              <p:tags r:id="rId5"/>
            </p:custDataLst>
          </p:nvPr>
        </p:nvSpPr>
        <p:spPr bwMode="auto">
          <a:xfrm>
            <a:off x="5" y="4"/>
            <a:ext cx="158751" cy="211667"/>
          </a:xfrm>
          <a:prstGeom prst="rect">
            <a:avLst/>
          </a:prstGeom>
          <a:solidFill>
            <a:srgbClr val="274B57"/>
          </a:solidFill>
          <a:ln w="12700" cap="flat" cmpd="sng" algn="ctr">
            <a:noFill/>
            <a:prstDash val="solid"/>
            <a:miter lim="0"/>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584162" rtl="0" eaLnBrk="1" fontAlgn="base" latinLnBrk="0" hangingPunct="0">
              <a:lnSpc>
                <a:spcPct val="100000"/>
              </a:lnSpc>
              <a:spcBef>
                <a:spcPct val="0"/>
              </a:spcBef>
              <a:spcAft>
                <a:spcPct val="0"/>
              </a:spcAft>
              <a:buClrTx/>
              <a:buSzTx/>
              <a:buFontTx/>
              <a:buNone/>
              <a:tabLst/>
            </a:pPr>
            <a:endParaRPr kumimoji="0" lang="en-US" sz="1688" b="0" i="0" u="none" strike="noStrike" cap="none" normalizeH="0" baseline="0" dirty="0">
              <a:ln>
                <a:noFill/>
              </a:ln>
              <a:solidFill>
                <a:srgbClr val="000000"/>
              </a:solidFill>
              <a:effectLst/>
              <a:latin typeface="Helvetica" panose="020B0604020202020204" pitchFamily="34" charset="0"/>
              <a:ea typeface="Helvetica Neue Light" charset="0"/>
              <a:cs typeface="Arial" panose="020B0604020202020204" pitchFamily="34" charset="0"/>
              <a:sym typeface="Helvetica" panose="020B0604020202020204" pitchFamily="34" charset="0"/>
            </a:endParaRPr>
          </a:p>
        </p:txBody>
      </p:sp>
      <p:sp>
        <p:nvSpPr>
          <p:cNvPr id="2051" name="Rectangle 2"/>
          <p:cNvSpPr>
            <a:spLocks noGrp="1"/>
          </p:cNvSpPr>
          <p:nvPr>
            <p:ph type="body" idx="1"/>
          </p:nvPr>
        </p:nvSpPr>
        <p:spPr bwMode="auto">
          <a:xfrm>
            <a:off x="152400" y="1143000"/>
            <a:ext cx="8839200" cy="5257800"/>
          </a:xfrm>
          <a:prstGeom prst="rect">
            <a:avLst/>
          </a:prstGeom>
          <a:noFill/>
          <a:ln w="12700">
            <a:noFill/>
            <a:miter lim="0"/>
            <a:headEnd/>
            <a:tailEnd/>
          </a:ln>
        </p:spPr>
        <p:txBody>
          <a:bodyPr vert="horz" wrap="square" lIns="0" tIns="0" rIns="0" bIns="0" numCol="1" anchor="t" anchorCtr="0" compatLnSpc="1">
            <a:prstTxWarp prst="textNoShape">
              <a:avLst/>
            </a:prstTxWarp>
          </a:bodyPr>
          <a:lstStyle/>
          <a:p>
            <a:pPr lvl="0"/>
            <a:r>
              <a:rPr lang="en-US">
                <a:sym typeface="Helvetica Neue Light" charset="0"/>
              </a:rPr>
              <a:t>Click to edit Master text styles</a:t>
            </a:r>
          </a:p>
          <a:p>
            <a:pPr lvl="1"/>
            <a:r>
              <a:rPr lang="en-US">
                <a:sym typeface="Helvetica Neue Light" charset="0"/>
              </a:rPr>
              <a:t>Second level</a:t>
            </a:r>
          </a:p>
          <a:p>
            <a:pPr lvl="2"/>
            <a:r>
              <a:rPr lang="en-US">
                <a:sym typeface="Helvetica Neue Light" charset="0"/>
              </a:rPr>
              <a:t>Third level</a:t>
            </a:r>
          </a:p>
          <a:p>
            <a:pPr lvl="3"/>
            <a:r>
              <a:rPr lang="en-US">
                <a:sym typeface="Helvetica Neue Light" charset="0"/>
              </a:rPr>
              <a:t>Fourth level</a:t>
            </a:r>
          </a:p>
          <a:p>
            <a:pPr lvl="4"/>
            <a:r>
              <a:rPr lang="en-US">
                <a:sym typeface="Helvetica Neue Light" charset="0"/>
              </a:rPr>
              <a:t>Fifth level</a:t>
            </a:r>
          </a:p>
        </p:txBody>
      </p:sp>
      <p:sp>
        <p:nvSpPr>
          <p:cNvPr id="11" name="TextBox 10"/>
          <p:cNvSpPr txBox="1"/>
          <p:nvPr/>
        </p:nvSpPr>
        <p:spPr>
          <a:xfrm>
            <a:off x="152401" y="6477017"/>
            <a:ext cx="387152" cy="187615"/>
          </a:xfrm>
          <a:prstGeom prst="rect">
            <a:avLst/>
          </a:prstGeom>
          <a:noFill/>
        </p:spPr>
        <p:txBody>
          <a:bodyPr wrap="square" rtlCol="0">
            <a:spAutoFit/>
          </a:bodyPr>
          <a:lstStyle/>
          <a:p>
            <a:pPr algn="l"/>
            <a:fld id="{E301F95D-C0BE-478E-A3CF-D1EE6C3EFAC4}" type="slidenum">
              <a:rPr lang="en-US" sz="619" smtClean="0">
                <a:solidFill>
                  <a:schemeClr val="bg2"/>
                </a:solidFill>
                <a:latin typeface="Univers 55"/>
              </a:rPr>
              <a:pPr algn="l"/>
              <a:t>‹#›</a:t>
            </a:fld>
            <a:endParaRPr lang="en-US" sz="619" dirty="0">
              <a:solidFill>
                <a:schemeClr val="bg2"/>
              </a:solidFill>
              <a:latin typeface="Univers 55"/>
            </a:endParaRPr>
          </a:p>
        </p:txBody>
      </p:sp>
      <p:cxnSp>
        <p:nvCxnSpPr>
          <p:cNvPr id="6" name="Straight Connector 5">
            <a:extLst>
              <a:ext uri="{FF2B5EF4-FFF2-40B4-BE49-F238E27FC236}">
                <a16:creationId xmlns:a16="http://schemas.microsoft.com/office/drawing/2014/main" id="{F84B8572-5E5D-4136-B6ED-C4899B536029}"/>
              </a:ext>
            </a:extLst>
          </p:cNvPr>
          <p:cNvCxnSpPr>
            <a:cxnSpLocks/>
          </p:cNvCxnSpPr>
          <p:nvPr userDrawn="1"/>
        </p:nvCxnSpPr>
        <p:spPr bwMode="auto">
          <a:xfrm>
            <a:off x="179512" y="6453336"/>
            <a:ext cx="8812088" cy="0"/>
          </a:xfrm>
          <a:prstGeom prst="line">
            <a:avLst/>
          </a:prstGeom>
          <a:ln>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B603249D-C689-420E-A001-FC40040C4594}"/>
              </a:ext>
            </a:extLst>
          </p:cNvPr>
          <p:cNvCxnSpPr/>
          <p:nvPr userDrawn="1"/>
        </p:nvCxnSpPr>
        <p:spPr bwMode="auto">
          <a:xfrm>
            <a:off x="152400" y="6858000"/>
            <a:ext cx="8956104" cy="0"/>
          </a:xfrm>
          <a:prstGeom prst="line">
            <a:avLst/>
          </a:prstGeom>
          <a:solidFill>
            <a:srgbClr val="274B57"/>
          </a:solidFill>
          <a:ln w="12700" cap="flat" cmpd="sng" algn="ctr">
            <a:noFill/>
            <a:prstDash val="solid"/>
            <a:miter lim="0"/>
            <a:headEnd type="none" w="med" len="med"/>
            <a:tailEnd type="none" w="med" len="med"/>
          </a:ln>
          <a:effectLst/>
        </p:spPr>
      </p:cxnSp>
      <p:pic>
        <p:nvPicPr>
          <p:cNvPr id="15" name="Picture 14">
            <a:extLst>
              <a:ext uri="{FF2B5EF4-FFF2-40B4-BE49-F238E27FC236}">
                <a16:creationId xmlns:a16="http://schemas.microsoft.com/office/drawing/2014/main" id="{14B62266-F39A-4F28-B962-7874B44138A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028388" y="6502034"/>
            <a:ext cx="938228" cy="285661"/>
          </a:xfrm>
          <a:prstGeom prst="rect">
            <a:avLst/>
          </a:prstGeom>
        </p:spPr>
      </p:pic>
      <p:pic>
        <p:nvPicPr>
          <p:cNvPr id="3" name="Picture 2" descr="Logo, company name&#10;&#10;Description automatically generated">
            <a:extLst>
              <a:ext uri="{FF2B5EF4-FFF2-40B4-BE49-F238E27FC236}">
                <a16:creationId xmlns:a16="http://schemas.microsoft.com/office/drawing/2014/main" id="{F9D1ECAD-C276-4AE2-B0AD-B6C40E670C0B}"/>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3388" y="6539467"/>
            <a:ext cx="666213" cy="241672"/>
          </a:xfrm>
          <a:prstGeom prst="rect">
            <a:avLst/>
          </a:prstGeom>
        </p:spPr>
      </p:pic>
      <p:pic>
        <p:nvPicPr>
          <p:cNvPr id="13" name="Picture 12" descr="GrayRule.png">
            <a:extLst>
              <a:ext uri="{FF2B5EF4-FFF2-40B4-BE49-F238E27FC236}">
                <a16:creationId xmlns:a16="http://schemas.microsoft.com/office/drawing/2014/main" id="{4EB88F5A-9591-4DC9-B4FD-A7A9F89F5C36}"/>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52400" y="914403"/>
            <a:ext cx="8839200" cy="95339"/>
          </a:xfrm>
          <a:prstGeom prst="rect">
            <a:avLst/>
          </a:prstGeom>
        </p:spPr>
      </p:pic>
    </p:spTree>
    <p:extLst>
      <p:ext uri="{BB962C8B-B14F-4D97-AF65-F5344CB8AC3E}">
        <p14:creationId xmlns:p14="http://schemas.microsoft.com/office/powerpoint/2010/main" val="233939588"/>
      </p:ext>
    </p:extLst>
  </p:cSld>
  <p:clrMap bg1="lt1" tx1="dk1" bg2="lt2" tx2="dk2" accent1="accent1" accent2="accent2" accent3="accent3" accent4="accent4" accent5="accent5" accent6="accent6" hlink="hlink" folHlink="folHlink"/>
  <p:sldLayoutIdLst>
    <p:sldLayoutId id="2147484005" r:id="rId1"/>
  </p:sldLayoutIdLst>
  <p:hf hdr="0" ftr="0" dt="0"/>
  <p:txStyles>
    <p:titleStyle>
      <a:lvl1pPr algn="l" defTabSz="231032" rtl="0" eaLnBrk="0" fontAlgn="base" hangingPunct="0">
        <a:spcBef>
          <a:spcPct val="0"/>
        </a:spcBef>
        <a:spcAft>
          <a:spcPct val="0"/>
        </a:spcAft>
        <a:defRPr sz="1688">
          <a:solidFill>
            <a:srgbClr val="000000"/>
          </a:solidFill>
          <a:latin typeface="Helvetica" pitchFamily="34" charset="0"/>
          <a:ea typeface="+mj-ea"/>
          <a:cs typeface="Arial" pitchFamily="34" charset="0"/>
          <a:sym typeface="Helvetica Neue Light" charset="0"/>
        </a:defRPr>
      </a:lvl1pPr>
      <a:lvl2pPr algn="l" defTabSz="231032" rtl="0" eaLnBrk="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2pPr>
      <a:lvl3pPr algn="l" defTabSz="231032" rtl="0" eaLnBrk="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3pPr>
      <a:lvl4pPr algn="l" defTabSz="231032" rtl="0" eaLnBrk="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4pPr>
      <a:lvl5pPr algn="l" defTabSz="231032" rtl="0" eaLnBrk="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5pPr>
      <a:lvl6pPr marL="180809" algn="l" defTabSz="231032" rtl="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6pPr>
      <a:lvl7pPr marL="361617" algn="l" defTabSz="231032" rtl="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7pPr>
      <a:lvl8pPr marL="542425" algn="l" defTabSz="231032" rtl="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8pPr>
      <a:lvl9pPr marL="723233" algn="l" defTabSz="231032" rtl="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9pPr>
    </p:titleStyle>
    <p:bodyStyle>
      <a:lvl1pPr marL="125564" indent="-125564" algn="l" defTabSz="231032" rtl="0" eaLnBrk="0" fontAlgn="base" hangingPunct="0">
        <a:spcBef>
          <a:spcPts val="237"/>
        </a:spcBef>
        <a:spcAft>
          <a:spcPct val="0"/>
        </a:spcAft>
        <a:buSzPct val="100000"/>
        <a:buChar char="•"/>
        <a:defRPr sz="1407">
          <a:solidFill>
            <a:schemeClr val="bg2"/>
          </a:solidFill>
          <a:latin typeface="Helvetica" pitchFamily="34" charset="0"/>
          <a:ea typeface="+mn-ea"/>
          <a:cs typeface="Arial" pitchFamily="34" charset="0"/>
          <a:sym typeface="Helvetica Neue Light" charset="0"/>
        </a:defRPr>
      </a:lvl1pPr>
      <a:lvl2pPr marL="376685" indent="-125564" algn="l" defTabSz="231032" rtl="0" eaLnBrk="0" fontAlgn="base" hangingPunct="0">
        <a:spcBef>
          <a:spcPts val="237"/>
        </a:spcBef>
        <a:spcAft>
          <a:spcPct val="0"/>
        </a:spcAft>
        <a:buSzPct val="100000"/>
        <a:buChar char="•"/>
        <a:defRPr sz="1351">
          <a:solidFill>
            <a:schemeClr val="bg2"/>
          </a:solidFill>
          <a:latin typeface="Helvetica" pitchFamily="34" charset="0"/>
          <a:ea typeface="+mn-ea"/>
          <a:cs typeface="Arial" pitchFamily="34" charset="0"/>
          <a:sym typeface="Helvetica Neue Light" charset="0"/>
        </a:defRPr>
      </a:lvl2pPr>
      <a:lvl3pPr marL="627806" indent="-125564" algn="l" defTabSz="231032" rtl="0" eaLnBrk="0" fontAlgn="base" hangingPunct="0">
        <a:spcBef>
          <a:spcPts val="237"/>
        </a:spcBef>
        <a:spcAft>
          <a:spcPct val="0"/>
        </a:spcAft>
        <a:buSzPct val="100000"/>
        <a:buChar char="•"/>
        <a:defRPr sz="1125">
          <a:solidFill>
            <a:schemeClr val="bg2"/>
          </a:solidFill>
          <a:latin typeface="Helvetica" pitchFamily="34" charset="0"/>
          <a:ea typeface="+mn-ea"/>
          <a:cs typeface="Arial" pitchFamily="34" charset="0"/>
          <a:sym typeface="Helvetica Neue Light" charset="0"/>
        </a:defRPr>
      </a:lvl3pPr>
      <a:lvl4pPr marL="878928" indent="-125564" algn="l" defTabSz="231032" rtl="0" eaLnBrk="0" fontAlgn="base" hangingPunct="0">
        <a:spcBef>
          <a:spcPts val="237"/>
        </a:spcBef>
        <a:spcAft>
          <a:spcPct val="0"/>
        </a:spcAft>
        <a:buSzPct val="100000"/>
        <a:buChar char="•"/>
        <a:defRPr sz="1013">
          <a:solidFill>
            <a:schemeClr val="bg2"/>
          </a:solidFill>
          <a:latin typeface="Helvetica" pitchFamily="34" charset="0"/>
          <a:ea typeface="+mn-ea"/>
          <a:cs typeface="Arial" pitchFamily="34" charset="0"/>
          <a:sym typeface="Helvetica Neue Light" charset="0"/>
        </a:defRPr>
      </a:lvl4pPr>
      <a:lvl5pPr marL="1130049" indent="-125564" algn="l" defTabSz="231032" rtl="0" eaLnBrk="0" fontAlgn="base" hangingPunct="0">
        <a:spcBef>
          <a:spcPts val="237"/>
        </a:spcBef>
        <a:spcAft>
          <a:spcPct val="0"/>
        </a:spcAft>
        <a:buSzPct val="100000"/>
        <a:buChar char="•"/>
        <a:defRPr sz="900">
          <a:solidFill>
            <a:schemeClr val="bg2"/>
          </a:solidFill>
          <a:latin typeface="Helvetica" pitchFamily="34" charset="0"/>
          <a:ea typeface="+mn-ea"/>
          <a:cs typeface="Arial" pitchFamily="34" charset="0"/>
          <a:sym typeface="Helvetica Neue Light" charset="0"/>
        </a:defRPr>
      </a:lvl5pPr>
      <a:lvl6pPr marL="1310860" indent="-125564" algn="l" defTabSz="231032" rtl="0" fontAlgn="base" hangingPunct="0">
        <a:spcBef>
          <a:spcPts val="1899"/>
        </a:spcBef>
        <a:spcAft>
          <a:spcPct val="0"/>
        </a:spcAft>
        <a:buSzPct val="100000"/>
        <a:buChar char="•"/>
        <a:defRPr sz="1407">
          <a:solidFill>
            <a:srgbClr val="747474"/>
          </a:solidFill>
          <a:latin typeface="+mn-lt"/>
          <a:ea typeface="+mn-ea"/>
          <a:cs typeface="+mn-cs"/>
          <a:sym typeface="Helvetica Neue Light" charset="0"/>
        </a:defRPr>
      </a:lvl6pPr>
      <a:lvl7pPr marL="1491666" indent="-125564" algn="l" defTabSz="231032" rtl="0" fontAlgn="base" hangingPunct="0">
        <a:spcBef>
          <a:spcPts val="1899"/>
        </a:spcBef>
        <a:spcAft>
          <a:spcPct val="0"/>
        </a:spcAft>
        <a:buSzPct val="100000"/>
        <a:buChar char="•"/>
        <a:defRPr sz="1407">
          <a:solidFill>
            <a:srgbClr val="747474"/>
          </a:solidFill>
          <a:latin typeface="+mn-lt"/>
          <a:ea typeface="+mn-ea"/>
          <a:cs typeface="+mn-cs"/>
          <a:sym typeface="Helvetica Neue Light" charset="0"/>
        </a:defRPr>
      </a:lvl7pPr>
      <a:lvl8pPr marL="1672474" indent="-125564" algn="l" defTabSz="231032" rtl="0" fontAlgn="base" hangingPunct="0">
        <a:spcBef>
          <a:spcPts val="1899"/>
        </a:spcBef>
        <a:spcAft>
          <a:spcPct val="0"/>
        </a:spcAft>
        <a:buSzPct val="100000"/>
        <a:buChar char="•"/>
        <a:defRPr sz="1407">
          <a:solidFill>
            <a:srgbClr val="747474"/>
          </a:solidFill>
          <a:latin typeface="+mn-lt"/>
          <a:ea typeface="+mn-ea"/>
          <a:cs typeface="+mn-cs"/>
          <a:sym typeface="Helvetica Neue Light" charset="0"/>
        </a:defRPr>
      </a:lvl8pPr>
      <a:lvl9pPr marL="1853282" indent="-125564" algn="l" defTabSz="231032" rtl="0" fontAlgn="base" hangingPunct="0">
        <a:spcBef>
          <a:spcPts val="1899"/>
        </a:spcBef>
        <a:spcAft>
          <a:spcPct val="0"/>
        </a:spcAft>
        <a:buSzPct val="100000"/>
        <a:buChar char="•"/>
        <a:defRPr sz="1407">
          <a:solidFill>
            <a:srgbClr val="747474"/>
          </a:solidFill>
          <a:latin typeface="+mn-lt"/>
          <a:ea typeface="+mn-ea"/>
          <a:cs typeface="+mn-cs"/>
          <a:sym typeface="Helvetica Neue Light" charset="0"/>
        </a:defRPr>
      </a:lvl9pPr>
    </p:bodyStyle>
    <p:otherStyle>
      <a:defPPr>
        <a:defRPr lang="en-US"/>
      </a:defPPr>
      <a:lvl1pPr marL="0" algn="l" defTabSz="361617" rtl="0" eaLnBrk="1" latinLnBrk="0" hangingPunct="1">
        <a:defRPr sz="731" kern="1200">
          <a:solidFill>
            <a:schemeClr val="tx1"/>
          </a:solidFill>
          <a:latin typeface="+mn-lt"/>
          <a:ea typeface="+mn-ea"/>
          <a:cs typeface="+mn-cs"/>
        </a:defRPr>
      </a:lvl1pPr>
      <a:lvl2pPr marL="180809" algn="l" defTabSz="361617" rtl="0" eaLnBrk="1" latinLnBrk="0" hangingPunct="1">
        <a:defRPr sz="731" kern="1200">
          <a:solidFill>
            <a:schemeClr val="tx1"/>
          </a:solidFill>
          <a:latin typeface="+mn-lt"/>
          <a:ea typeface="+mn-ea"/>
          <a:cs typeface="+mn-cs"/>
        </a:defRPr>
      </a:lvl2pPr>
      <a:lvl3pPr marL="361617" algn="l" defTabSz="361617" rtl="0" eaLnBrk="1" latinLnBrk="0" hangingPunct="1">
        <a:defRPr sz="731" kern="1200">
          <a:solidFill>
            <a:schemeClr val="tx1"/>
          </a:solidFill>
          <a:latin typeface="+mn-lt"/>
          <a:ea typeface="+mn-ea"/>
          <a:cs typeface="+mn-cs"/>
        </a:defRPr>
      </a:lvl3pPr>
      <a:lvl4pPr marL="542425" algn="l" defTabSz="361617" rtl="0" eaLnBrk="1" latinLnBrk="0" hangingPunct="1">
        <a:defRPr sz="731" kern="1200">
          <a:solidFill>
            <a:schemeClr val="tx1"/>
          </a:solidFill>
          <a:latin typeface="+mn-lt"/>
          <a:ea typeface="+mn-ea"/>
          <a:cs typeface="+mn-cs"/>
        </a:defRPr>
      </a:lvl4pPr>
      <a:lvl5pPr marL="723233" algn="l" defTabSz="361617" rtl="0" eaLnBrk="1" latinLnBrk="0" hangingPunct="1">
        <a:defRPr sz="731" kern="1200">
          <a:solidFill>
            <a:schemeClr val="tx1"/>
          </a:solidFill>
          <a:latin typeface="+mn-lt"/>
          <a:ea typeface="+mn-ea"/>
          <a:cs typeface="+mn-cs"/>
        </a:defRPr>
      </a:lvl5pPr>
      <a:lvl6pPr marL="904041" algn="l" defTabSz="361617" rtl="0" eaLnBrk="1" latinLnBrk="0" hangingPunct="1">
        <a:defRPr sz="731" kern="1200">
          <a:solidFill>
            <a:schemeClr val="tx1"/>
          </a:solidFill>
          <a:latin typeface="+mn-lt"/>
          <a:ea typeface="+mn-ea"/>
          <a:cs typeface="+mn-cs"/>
        </a:defRPr>
      </a:lvl6pPr>
      <a:lvl7pPr marL="1084849" algn="l" defTabSz="361617" rtl="0" eaLnBrk="1" latinLnBrk="0" hangingPunct="1">
        <a:defRPr sz="731" kern="1200">
          <a:solidFill>
            <a:schemeClr val="tx1"/>
          </a:solidFill>
          <a:latin typeface="+mn-lt"/>
          <a:ea typeface="+mn-ea"/>
          <a:cs typeface="+mn-cs"/>
        </a:defRPr>
      </a:lvl7pPr>
      <a:lvl8pPr marL="1265656" algn="l" defTabSz="361617" rtl="0" eaLnBrk="1" latinLnBrk="0" hangingPunct="1">
        <a:defRPr sz="731" kern="1200">
          <a:solidFill>
            <a:schemeClr val="tx1"/>
          </a:solidFill>
          <a:latin typeface="+mn-lt"/>
          <a:ea typeface="+mn-ea"/>
          <a:cs typeface="+mn-cs"/>
        </a:defRPr>
      </a:lvl8pPr>
      <a:lvl9pPr marL="1446465" algn="l" defTabSz="361617" rtl="0" eaLnBrk="1" latinLnBrk="0" hangingPunct="1">
        <a:defRPr sz="731"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9BD1BCE-1AF3-460B-AF43-28CFBA00CBC7}"/>
              </a:ext>
            </a:extLst>
          </p:cNvPr>
          <p:cNvGraphicFramePr>
            <a:graphicFrameLocks noChangeAspect="1"/>
          </p:cNvGraphicFramePr>
          <p:nvPr userDrawn="1">
            <p:custDataLst>
              <p:tags r:id="rId4"/>
            </p:custDataLst>
            <p:extLst>
              <p:ext uri="{D42A27DB-BD31-4B8C-83A1-F6EECF244321}">
                <p14:modId xmlns:p14="http://schemas.microsoft.com/office/powerpoint/2010/main" val="2426956969"/>
              </p:ext>
            </p:extLst>
          </p:nvPr>
        </p:nvGraphicFramePr>
        <p:xfrm>
          <a:off x="1591" y="2122"/>
          <a:ext cx="1588" cy="2117"/>
        </p:xfrm>
        <a:graphic>
          <a:graphicData uri="http://schemas.openxmlformats.org/presentationml/2006/ole">
            <mc:AlternateContent xmlns:mc="http://schemas.openxmlformats.org/markup-compatibility/2006">
              <mc:Choice xmlns:v="urn:schemas-microsoft-com:vml" Requires="v">
                <p:oleObj spid="_x0000_s19468" name="think-cell Slide" r:id="rId6" imgW="360" imgH="360" progId="TCLayout.ActiveDocument.1">
                  <p:embed/>
                </p:oleObj>
              </mc:Choice>
              <mc:Fallback>
                <p:oleObj name="think-cell Slide" r:id="rId6" imgW="360" imgH="360" progId="TCLayout.ActiveDocument.1">
                  <p:embed/>
                  <p:pic>
                    <p:nvPicPr>
                      <p:cNvPr id="7" name="Object 6" hidden="1">
                        <a:extLst>
                          <a:ext uri="{FF2B5EF4-FFF2-40B4-BE49-F238E27FC236}">
                            <a16:creationId xmlns:a16="http://schemas.microsoft.com/office/drawing/2014/main" id="{69BD1BCE-1AF3-460B-AF43-28CFBA00CBC7}"/>
                          </a:ext>
                        </a:extLst>
                      </p:cNvPr>
                      <p:cNvPicPr/>
                      <p:nvPr/>
                    </p:nvPicPr>
                    <p:blipFill>
                      <a:blip r:embed="rId7"/>
                      <a:stretch>
                        <a:fillRect/>
                      </a:stretch>
                    </p:blipFill>
                    <p:spPr>
                      <a:xfrm>
                        <a:off x="1591" y="2122"/>
                        <a:ext cx="1588"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D796062-A07A-40F4-86BD-FA9E5FB6A489}"/>
              </a:ext>
            </a:extLst>
          </p:cNvPr>
          <p:cNvSpPr/>
          <p:nvPr userDrawn="1">
            <p:custDataLst>
              <p:tags r:id="rId5"/>
            </p:custDataLst>
          </p:nvPr>
        </p:nvSpPr>
        <p:spPr bwMode="auto">
          <a:xfrm>
            <a:off x="5" y="4"/>
            <a:ext cx="158751" cy="211667"/>
          </a:xfrm>
          <a:prstGeom prst="rect">
            <a:avLst/>
          </a:prstGeom>
          <a:solidFill>
            <a:srgbClr val="274B57"/>
          </a:solidFill>
          <a:ln w="12700" cap="flat" cmpd="sng" algn="ctr">
            <a:noFill/>
            <a:prstDash val="solid"/>
            <a:miter lim="0"/>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584162" rtl="0" eaLnBrk="1" fontAlgn="base" latinLnBrk="0" hangingPunct="0">
              <a:lnSpc>
                <a:spcPct val="100000"/>
              </a:lnSpc>
              <a:spcBef>
                <a:spcPct val="0"/>
              </a:spcBef>
              <a:spcAft>
                <a:spcPct val="0"/>
              </a:spcAft>
              <a:buClrTx/>
              <a:buSzTx/>
              <a:buFontTx/>
              <a:buNone/>
              <a:tabLst/>
            </a:pPr>
            <a:endParaRPr kumimoji="0" lang="en-US" sz="1688" b="0" i="0" u="none" strike="noStrike" cap="none" normalizeH="0" baseline="0" dirty="0">
              <a:ln>
                <a:noFill/>
              </a:ln>
              <a:solidFill>
                <a:srgbClr val="000000"/>
              </a:solidFill>
              <a:effectLst/>
              <a:latin typeface="Helvetica" panose="020B0604020202020204" pitchFamily="34" charset="0"/>
              <a:ea typeface="Helvetica Neue Light" charset="0"/>
              <a:cs typeface="Arial" panose="020B0604020202020204" pitchFamily="34" charset="0"/>
              <a:sym typeface="Helvetica" panose="020B0604020202020204" pitchFamily="34" charset="0"/>
            </a:endParaRPr>
          </a:p>
        </p:txBody>
      </p:sp>
      <p:sp>
        <p:nvSpPr>
          <p:cNvPr id="2051" name="Rectangle 2"/>
          <p:cNvSpPr>
            <a:spLocks noGrp="1"/>
          </p:cNvSpPr>
          <p:nvPr>
            <p:ph type="body" idx="1"/>
          </p:nvPr>
        </p:nvSpPr>
        <p:spPr bwMode="auto">
          <a:xfrm>
            <a:off x="152400" y="1143000"/>
            <a:ext cx="8839200" cy="5257800"/>
          </a:xfrm>
          <a:prstGeom prst="rect">
            <a:avLst/>
          </a:prstGeom>
          <a:noFill/>
          <a:ln w="12700">
            <a:noFill/>
            <a:miter lim="0"/>
            <a:headEnd/>
            <a:tailEnd/>
          </a:ln>
        </p:spPr>
        <p:txBody>
          <a:bodyPr vert="horz" wrap="square" lIns="0" tIns="0" rIns="0" bIns="0" numCol="1" anchor="t" anchorCtr="0" compatLnSpc="1">
            <a:prstTxWarp prst="textNoShape">
              <a:avLst/>
            </a:prstTxWarp>
          </a:bodyPr>
          <a:lstStyle/>
          <a:p>
            <a:pPr lvl="0"/>
            <a:r>
              <a:rPr lang="en-US">
                <a:sym typeface="Helvetica Neue Light" charset="0"/>
              </a:rPr>
              <a:t>Click to edit Master text styles</a:t>
            </a:r>
          </a:p>
          <a:p>
            <a:pPr lvl="1"/>
            <a:r>
              <a:rPr lang="en-US">
                <a:sym typeface="Helvetica Neue Light" charset="0"/>
              </a:rPr>
              <a:t>Second level</a:t>
            </a:r>
          </a:p>
          <a:p>
            <a:pPr lvl="2"/>
            <a:r>
              <a:rPr lang="en-US">
                <a:sym typeface="Helvetica Neue Light" charset="0"/>
              </a:rPr>
              <a:t>Third level</a:t>
            </a:r>
          </a:p>
          <a:p>
            <a:pPr lvl="3"/>
            <a:r>
              <a:rPr lang="en-US">
                <a:sym typeface="Helvetica Neue Light" charset="0"/>
              </a:rPr>
              <a:t>Fourth level</a:t>
            </a:r>
          </a:p>
          <a:p>
            <a:pPr lvl="4"/>
            <a:r>
              <a:rPr lang="en-US">
                <a:sym typeface="Helvetica Neue Light" charset="0"/>
              </a:rPr>
              <a:t>Fifth level</a:t>
            </a:r>
          </a:p>
        </p:txBody>
      </p:sp>
      <p:sp>
        <p:nvSpPr>
          <p:cNvPr id="11" name="TextBox 10"/>
          <p:cNvSpPr txBox="1"/>
          <p:nvPr/>
        </p:nvSpPr>
        <p:spPr>
          <a:xfrm>
            <a:off x="152401" y="6477017"/>
            <a:ext cx="387152" cy="187615"/>
          </a:xfrm>
          <a:prstGeom prst="rect">
            <a:avLst/>
          </a:prstGeom>
          <a:noFill/>
        </p:spPr>
        <p:txBody>
          <a:bodyPr wrap="square" rtlCol="0">
            <a:spAutoFit/>
          </a:bodyPr>
          <a:lstStyle/>
          <a:p>
            <a:pPr algn="l"/>
            <a:fld id="{E301F95D-C0BE-478E-A3CF-D1EE6C3EFAC4}" type="slidenum">
              <a:rPr lang="en-US" sz="619" smtClean="0">
                <a:solidFill>
                  <a:schemeClr val="bg2"/>
                </a:solidFill>
                <a:latin typeface="Univers 55"/>
              </a:rPr>
              <a:pPr algn="l"/>
              <a:t>‹#›</a:t>
            </a:fld>
            <a:endParaRPr lang="en-US" sz="619" dirty="0">
              <a:solidFill>
                <a:schemeClr val="bg2"/>
              </a:solidFill>
              <a:latin typeface="Univers 55"/>
            </a:endParaRPr>
          </a:p>
        </p:txBody>
      </p:sp>
      <p:cxnSp>
        <p:nvCxnSpPr>
          <p:cNvPr id="6" name="Straight Connector 5">
            <a:extLst>
              <a:ext uri="{FF2B5EF4-FFF2-40B4-BE49-F238E27FC236}">
                <a16:creationId xmlns:a16="http://schemas.microsoft.com/office/drawing/2014/main" id="{F84B8572-5E5D-4136-B6ED-C4899B536029}"/>
              </a:ext>
            </a:extLst>
          </p:cNvPr>
          <p:cNvCxnSpPr>
            <a:cxnSpLocks/>
          </p:cNvCxnSpPr>
          <p:nvPr userDrawn="1"/>
        </p:nvCxnSpPr>
        <p:spPr bwMode="auto">
          <a:xfrm>
            <a:off x="179512" y="6453336"/>
            <a:ext cx="8812088" cy="0"/>
          </a:xfrm>
          <a:prstGeom prst="line">
            <a:avLst/>
          </a:prstGeom>
          <a:ln>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B603249D-C689-420E-A001-FC40040C4594}"/>
              </a:ext>
            </a:extLst>
          </p:cNvPr>
          <p:cNvCxnSpPr/>
          <p:nvPr userDrawn="1"/>
        </p:nvCxnSpPr>
        <p:spPr bwMode="auto">
          <a:xfrm>
            <a:off x="152400" y="6858000"/>
            <a:ext cx="8956104" cy="0"/>
          </a:xfrm>
          <a:prstGeom prst="line">
            <a:avLst/>
          </a:prstGeom>
          <a:solidFill>
            <a:srgbClr val="274B57"/>
          </a:solidFill>
          <a:ln w="12700" cap="flat" cmpd="sng" algn="ctr">
            <a:noFill/>
            <a:prstDash val="solid"/>
            <a:miter lim="0"/>
            <a:headEnd type="none" w="med" len="med"/>
            <a:tailEnd type="none" w="med" len="med"/>
          </a:ln>
          <a:effectLst/>
        </p:spPr>
      </p:cxnSp>
      <p:pic>
        <p:nvPicPr>
          <p:cNvPr id="15" name="Picture 14">
            <a:extLst>
              <a:ext uri="{FF2B5EF4-FFF2-40B4-BE49-F238E27FC236}">
                <a16:creationId xmlns:a16="http://schemas.microsoft.com/office/drawing/2014/main" id="{14B62266-F39A-4F28-B962-7874B44138A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028388" y="6502034"/>
            <a:ext cx="938228" cy="285661"/>
          </a:xfrm>
          <a:prstGeom prst="rect">
            <a:avLst/>
          </a:prstGeom>
        </p:spPr>
      </p:pic>
      <p:pic>
        <p:nvPicPr>
          <p:cNvPr id="3" name="Picture 2" descr="Logo, company name&#10;&#10;Description automatically generated">
            <a:extLst>
              <a:ext uri="{FF2B5EF4-FFF2-40B4-BE49-F238E27FC236}">
                <a16:creationId xmlns:a16="http://schemas.microsoft.com/office/drawing/2014/main" id="{F9D1ECAD-C276-4AE2-B0AD-B6C40E670C0B}"/>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3388" y="6539467"/>
            <a:ext cx="666213" cy="241672"/>
          </a:xfrm>
          <a:prstGeom prst="rect">
            <a:avLst/>
          </a:prstGeom>
        </p:spPr>
      </p:pic>
      <p:pic>
        <p:nvPicPr>
          <p:cNvPr id="13" name="Picture 12" descr="GrayRule.png">
            <a:extLst>
              <a:ext uri="{FF2B5EF4-FFF2-40B4-BE49-F238E27FC236}">
                <a16:creationId xmlns:a16="http://schemas.microsoft.com/office/drawing/2014/main" id="{4EB88F5A-9591-4DC9-B4FD-A7A9F89F5C36}"/>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52400" y="914403"/>
            <a:ext cx="8839200" cy="95339"/>
          </a:xfrm>
          <a:prstGeom prst="rect">
            <a:avLst/>
          </a:prstGeom>
        </p:spPr>
      </p:pic>
    </p:spTree>
    <p:extLst>
      <p:ext uri="{BB962C8B-B14F-4D97-AF65-F5344CB8AC3E}">
        <p14:creationId xmlns:p14="http://schemas.microsoft.com/office/powerpoint/2010/main" val="2131936894"/>
      </p:ext>
    </p:extLst>
  </p:cSld>
  <p:clrMap bg1="lt1" tx1="dk1" bg2="lt2" tx2="dk2" accent1="accent1" accent2="accent2" accent3="accent3" accent4="accent4" accent5="accent5" accent6="accent6" hlink="hlink" folHlink="folHlink"/>
  <p:sldLayoutIdLst>
    <p:sldLayoutId id="2147484008" r:id="rId1"/>
  </p:sldLayoutIdLst>
  <p:hf hdr="0" ftr="0" dt="0"/>
  <p:txStyles>
    <p:titleStyle>
      <a:lvl1pPr algn="l" defTabSz="231032" rtl="0" eaLnBrk="0" fontAlgn="base" hangingPunct="0">
        <a:spcBef>
          <a:spcPct val="0"/>
        </a:spcBef>
        <a:spcAft>
          <a:spcPct val="0"/>
        </a:spcAft>
        <a:defRPr sz="1688">
          <a:solidFill>
            <a:srgbClr val="000000"/>
          </a:solidFill>
          <a:latin typeface="Helvetica" pitchFamily="34" charset="0"/>
          <a:ea typeface="+mj-ea"/>
          <a:cs typeface="Arial" pitchFamily="34" charset="0"/>
          <a:sym typeface="Helvetica Neue Light" charset="0"/>
        </a:defRPr>
      </a:lvl1pPr>
      <a:lvl2pPr algn="l" defTabSz="231032" rtl="0" eaLnBrk="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2pPr>
      <a:lvl3pPr algn="l" defTabSz="231032" rtl="0" eaLnBrk="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3pPr>
      <a:lvl4pPr algn="l" defTabSz="231032" rtl="0" eaLnBrk="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4pPr>
      <a:lvl5pPr algn="l" defTabSz="231032" rtl="0" eaLnBrk="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5pPr>
      <a:lvl6pPr marL="180809" algn="l" defTabSz="231032" rtl="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6pPr>
      <a:lvl7pPr marL="361617" algn="l" defTabSz="231032" rtl="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7pPr>
      <a:lvl8pPr marL="542425" algn="l" defTabSz="231032" rtl="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8pPr>
      <a:lvl9pPr marL="723233" algn="l" defTabSz="231032" rtl="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9pPr>
    </p:titleStyle>
    <p:bodyStyle>
      <a:lvl1pPr marL="125564" indent="-125564" algn="l" defTabSz="231032" rtl="0" eaLnBrk="0" fontAlgn="base" hangingPunct="0">
        <a:spcBef>
          <a:spcPts val="237"/>
        </a:spcBef>
        <a:spcAft>
          <a:spcPct val="0"/>
        </a:spcAft>
        <a:buSzPct val="100000"/>
        <a:buChar char="•"/>
        <a:defRPr sz="1407">
          <a:solidFill>
            <a:schemeClr val="bg2"/>
          </a:solidFill>
          <a:latin typeface="Helvetica" pitchFamily="34" charset="0"/>
          <a:ea typeface="+mn-ea"/>
          <a:cs typeface="Arial" pitchFamily="34" charset="0"/>
          <a:sym typeface="Helvetica Neue Light" charset="0"/>
        </a:defRPr>
      </a:lvl1pPr>
      <a:lvl2pPr marL="376685" indent="-125564" algn="l" defTabSz="231032" rtl="0" eaLnBrk="0" fontAlgn="base" hangingPunct="0">
        <a:spcBef>
          <a:spcPts val="237"/>
        </a:spcBef>
        <a:spcAft>
          <a:spcPct val="0"/>
        </a:spcAft>
        <a:buSzPct val="100000"/>
        <a:buChar char="•"/>
        <a:defRPr sz="1351">
          <a:solidFill>
            <a:schemeClr val="bg2"/>
          </a:solidFill>
          <a:latin typeface="Helvetica" pitchFamily="34" charset="0"/>
          <a:ea typeface="+mn-ea"/>
          <a:cs typeface="Arial" pitchFamily="34" charset="0"/>
          <a:sym typeface="Helvetica Neue Light" charset="0"/>
        </a:defRPr>
      </a:lvl2pPr>
      <a:lvl3pPr marL="627806" indent="-125564" algn="l" defTabSz="231032" rtl="0" eaLnBrk="0" fontAlgn="base" hangingPunct="0">
        <a:spcBef>
          <a:spcPts val="237"/>
        </a:spcBef>
        <a:spcAft>
          <a:spcPct val="0"/>
        </a:spcAft>
        <a:buSzPct val="100000"/>
        <a:buChar char="•"/>
        <a:defRPr sz="1125">
          <a:solidFill>
            <a:schemeClr val="bg2"/>
          </a:solidFill>
          <a:latin typeface="Helvetica" pitchFamily="34" charset="0"/>
          <a:ea typeface="+mn-ea"/>
          <a:cs typeface="Arial" pitchFamily="34" charset="0"/>
          <a:sym typeface="Helvetica Neue Light" charset="0"/>
        </a:defRPr>
      </a:lvl3pPr>
      <a:lvl4pPr marL="878928" indent="-125564" algn="l" defTabSz="231032" rtl="0" eaLnBrk="0" fontAlgn="base" hangingPunct="0">
        <a:spcBef>
          <a:spcPts val="237"/>
        </a:spcBef>
        <a:spcAft>
          <a:spcPct val="0"/>
        </a:spcAft>
        <a:buSzPct val="100000"/>
        <a:buChar char="•"/>
        <a:defRPr sz="1013">
          <a:solidFill>
            <a:schemeClr val="bg2"/>
          </a:solidFill>
          <a:latin typeface="Helvetica" pitchFamily="34" charset="0"/>
          <a:ea typeface="+mn-ea"/>
          <a:cs typeface="Arial" pitchFamily="34" charset="0"/>
          <a:sym typeface="Helvetica Neue Light" charset="0"/>
        </a:defRPr>
      </a:lvl4pPr>
      <a:lvl5pPr marL="1130049" indent="-125564" algn="l" defTabSz="231032" rtl="0" eaLnBrk="0" fontAlgn="base" hangingPunct="0">
        <a:spcBef>
          <a:spcPts val="237"/>
        </a:spcBef>
        <a:spcAft>
          <a:spcPct val="0"/>
        </a:spcAft>
        <a:buSzPct val="100000"/>
        <a:buChar char="•"/>
        <a:defRPr sz="900">
          <a:solidFill>
            <a:schemeClr val="bg2"/>
          </a:solidFill>
          <a:latin typeface="Helvetica" pitchFamily="34" charset="0"/>
          <a:ea typeface="+mn-ea"/>
          <a:cs typeface="Arial" pitchFamily="34" charset="0"/>
          <a:sym typeface="Helvetica Neue Light" charset="0"/>
        </a:defRPr>
      </a:lvl5pPr>
      <a:lvl6pPr marL="1310860" indent="-125564" algn="l" defTabSz="231032" rtl="0" fontAlgn="base" hangingPunct="0">
        <a:spcBef>
          <a:spcPts val="1899"/>
        </a:spcBef>
        <a:spcAft>
          <a:spcPct val="0"/>
        </a:spcAft>
        <a:buSzPct val="100000"/>
        <a:buChar char="•"/>
        <a:defRPr sz="1407">
          <a:solidFill>
            <a:srgbClr val="747474"/>
          </a:solidFill>
          <a:latin typeface="+mn-lt"/>
          <a:ea typeface="+mn-ea"/>
          <a:cs typeface="+mn-cs"/>
          <a:sym typeface="Helvetica Neue Light" charset="0"/>
        </a:defRPr>
      </a:lvl6pPr>
      <a:lvl7pPr marL="1491666" indent="-125564" algn="l" defTabSz="231032" rtl="0" fontAlgn="base" hangingPunct="0">
        <a:spcBef>
          <a:spcPts val="1899"/>
        </a:spcBef>
        <a:spcAft>
          <a:spcPct val="0"/>
        </a:spcAft>
        <a:buSzPct val="100000"/>
        <a:buChar char="•"/>
        <a:defRPr sz="1407">
          <a:solidFill>
            <a:srgbClr val="747474"/>
          </a:solidFill>
          <a:latin typeface="+mn-lt"/>
          <a:ea typeface="+mn-ea"/>
          <a:cs typeface="+mn-cs"/>
          <a:sym typeface="Helvetica Neue Light" charset="0"/>
        </a:defRPr>
      </a:lvl7pPr>
      <a:lvl8pPr marL="1672474" indent="-125564" algn="l" defTabSz="231032" rtl="0" fontAlgn="base" hangingPunct="0">
        <a:spcBef>
          <a:spcPts val="1899"/>
        </a:spcBef>
        <a:spcAft>
          <a:spcPct val="0"/>
        </a:spcAft>
        <a:buSzPct val="100000"/>
        <a:buChar char="•"/>
        <a:defRPr sz="1407">
          <a:solidFill>
            <a:srgbClr val="747474"/>
          </a:solidFill>
          <a:latin typeface="+mn-lt"/>
          <a:ea typeface="+mn-ea"/>
          <a:cs typeface="+mn-cs"/>
          <a:sym typeface="Helvetica Neue Light" charset="0"/>
        </a:defRPr>
      </a:lvl8pPr>
      <a:lvl9pPr marL="1853282" indent="-125564" algn="l" defTabSz="231032" rtl="0" fontAlgn="base" hangingPunct="0">
        <a:spcBef>
          <a:spcPts val="1899"/>
        </a:spcBef>
        <a:spcAft>
          <a:spcPct val="0"/>
        </a:spcAft>
        <a:buSzPct val="100000"/>
        <a:buChar char="•"/>
        <a:defRPr sz="1407">
          <a:solidFill>
            <a:srgbClr val="747474"/>
          </a:solidFill>
          <a:latin typeface="+mn-lt"/>
          <a:ea typeface="+mn-ea"/>
          <a:cs typeface="+mn-cs"/>
          <a:sym typeface="Helvetica Neue Light" charset="0"/>
        </a:defRPr>
      </a:lvl9pPr>
    </p:bodyStyle>
    <p:otherStyle>
      <a:defPPr>
        <a:defRPr lang="en-US"/>
      </a:defPPr>
      <a:lvl1pPr marL="0" algn="l" defTabSz="361617" rtl="0" eaLnBrk="1" latinLnBrk="0" hangingPunct="1">
        <a:defRPr sz="731" kern="1200">
          <a:solidFill>
            <a:schemeClr val="tx1"/>
          </a:solidFill>
          <a:latin typeface="+mn-lt"/>
          <a:ea typeface="+mn-ea"/>
          <a:cs typeface="+mn-cs"/>
        </a:defRPr>
      </a:lvl1pPr>
      <a:lvl2pPr marL="180809" algn="l" defTabSz="361617" rtl="0" eaLnBrk="1" latinLnBrk="0" hangingPunct="1">
        <a:defRPr sz="731" kern="1200">
          <a:solidFill>
            <a:schemeClr val="tx1"/>
          </a:solidFill>
          <a:latin typeface="+mn-lt"/>
          <a:ea typeface="+mn-ea"/>
          <a:cs typeface="+mn-cs"/>
        </a:defRPr>
      </a:lvl2pPr>
      <a:lvl3pPr marL="361617" algn="l" defTabSz="361617" rtl="0" eaLnBrk="1" latinLnBrk="0" hangingPunct="1">
        <a:defRPr sz="731" kern="1200">
          <a:solidFill>
            <a:schemeClr val="tx1"/>
          </a:solidFill>
          <a:latin typeface="+mn-lt"/>
          <a:ea typeface="+mn-ea"/>
          <a:cs typeface="+mn-cs"/>
        </a:defRPr>
      </a:lvl3pPr>
      <a:lvl4pPr marL="542425" algn="l" defTabSz="361617" rtl="0" eaLnBrk="1" latinLnBrk="0" hangingPunct="1">
        <a:defRPr sz="731" kern="1200">
          <a:solidFill>
            <a:schemeClr val="tx1"/>
          </a:solidFill>
          <a:latin typeface="+mn-lt"/>
          <a:ea typeface="+mn-ea"/>
          <a:cs typeface="+mn-cs"/>
        </a:defRPr>
      </a:lvl4pPr>
      <a:lvl5pPr marL="723233" algn="l" defTabSz="361617" rtl="0" eaLnBrk="1" latinLnBrk="0" hangingPunct="1">
        <a:defRPr sz="731" kern="1200">
          <a:solidFill>
            <a:schemeClr val="tx1"/>
          </a:solidFill>
          <a:latin typeface="+mn-lt"/>
          <a:ea typeface="+mn-ea"/>
          <a:cs typeface="+mn-cs"/>
        </a:defRPr>
      </a:lvl5pPr>
      <a:lvl6pPr marL="904041" algn="l" defTabSz="361617" rtl="0" eaLnBrk="1" latinLnBrk="0" hangingPunct="1">
        <a:defRPr sz="731" kern="1200">
          <a:solidFill>
            <a:schemeClr val="tx1"/>
          </a:solidFill>
          <a:latin typeface="+mn-lt"/>
          <a:ea typeface="+mn-ea"/>
          <a:cs typeface="+mn-cs"/>
        </a:defRPr>
      </a:lvl6pPr>
      <a:lvl7pPr marL="1084849" algn="l" defTabSz="361617" rtl="0" eaLnBrk="1" latinLnBrk="0" hangingPunct="1">
        <a:defRPr sz="731" kern="1200">
          <a:solidFill>
            <a:schemeClr val="tx1"/>
          </a:solidFill>
          <a:latin typeface="+mn-lt"/>
          <a:ea typeface="+mn-ea"/>
          <a:cs typeface="+mn-cs"/>
        </a:defRPr>
      </a:lvl7pPr>
      <a:lvl8pPr marL="1265656" algn="l" defTabSz="361617" rtl="0" eaLnBrk="1" latinLnBrk="0" hangingPunct="1">
        <a:defRPr sz="731" kern="1200">
          <a:solidFill>
            <a:schemeClr val="tx1"/>
          </a:solidFill>
          <a:latin typeface="+mn-lt"/>
          <a:ea typeface="+mn-ea"/>
          <a:cs typeface="+mn-cs"/>
        </a:defRPr>
      </a:lvl8pPr>
      <a:lvl9pPr marL="1446465" algn="l" defTabSz="361617" rtl="0" eaLnBrk="1" latinLnBrk="0" hangingPunct="1">
        <a:defRPr sz="73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D33426A-D070-431D-A885-CAA0A2054FEA}"/>
              </a:ext>
            </a:extLst>
          </p:cNvPr>
          <p:cNvGraphicFramePr>
            <a:graphicFrameLocks noChangeAspect="1"/>
          </p:cNvGraphicFramePr>
          <p:nvPr userDrawn="1">
            <p:custDataLst>
              <p:tags r:id="rId5"/>
            </p:custDataLst>
            <p:extLst>
              <p:ext uri="{D42A27DB-BD31-4B8C-83A1-F6EECF244321}">
                <p14:modId xmlns:p14="http://schemas.microsoft.com/office/powerpoint/2010/main" val="2013001423"/>
              </p:ext>
            </p:extLst>
          </p:nvPr>
        </p:nvGraphicFramePr>
        <p:xfrm>
          <a:off x="1591" y="2120"/>
          <a:ext cx="1588" cy="2117"/>
        </p:xfrm>
        <a:graphic>
          <a:graphicData uri="http://schemas.openxmlformats.org/presentationml/2006/ole">
            <mc:AlternateContent xmlns:mc="http://schemas.openxmlformats.org/markup-compatibility/2006">
              <mc:Choice xmlns:v="urn:schemas-microsoft-com:vml" Requires="v">
                <p:oleObj spid="_x0000_s2060" name="think-cell Slide" r:id="rId6" imgW="360" imgH="360" progId="TCLayout.ActiveDocument.1">
                  <p:embed/>
                </p:oleObj>
              </mc:Choice>
              <mc:Fallback>
                <p:oleObj name="think-cell Slide" r:id="rId6" imgW="360" imgH="360" progId="TCLayout.ActiveDocument.1">
                  <p:embed/>
                  <p:pic>
                    <p:nvPicPr>
                      <p:cNvPr id="2" name="Object 1" hidden="1">
                        <a:extLst>
                          <a:ext uri="{FF2B5EF4-FFF2-40B4-BE49-F238E27FC236}">
                            <a16:creationId xmlns:a16="http://schemas.microsoft.com/office/drawing/2014/main" id="{5D33426A-D070-431D-A885-CAA0A2054FEA}"/>
                          </a:ext>
                        </a:extLst>
                      </p:cNvPr>
                      <p:cNvPicPr/>
                      <p:nvPr/>
                    </p:nvPicPr>
                    <p:blipFill>
                      <a:blip r:embed="rId7"/>
                      <a:stretch>
                        <a:fillRect/>
                      </a:stretch>
                    </p:blipFill>
                    <p:spPr>
                      <a:xfrm>
                        <a:off x="1591" y="2120"/>
                        <a:ext cx="1588" cy="2117"/>
                      </a:xfrm>
                      <a:prstGeom prst="rect">
                        <a:avLst/>
                      </a:prstGeom>
                    </p:spPr>
                  </p:pic>
                </p:oleObj>
              </mc:Fallback>
            </mc:AlternateContent>
          </a:graphicData>
        </a:graphic>
      </p:graphicFrame>
      <p:pic>
        <p:nvPicPr>
          <p:cNvPr id="4" name="Picture 3" descr="GrayRule.png">
            <a:extLst>
              <a:ext uri="{FF2B5EF4-FFF2-40B4-BE49-F238E27FC236}">
                <a16:creationId xmlns:a16="http://schemas.microsoft.com/office/drawing/2014/main" id="{15C06776-C240-46ED-AFC2-8854E09D6857}"/>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3143" y="3035316"/>
            <a:ext cx="9140863" cy="98592"/>
          </a:xfrm>
          <a:prstGeom prst="rect">
            <a:avLst/>
          </a:prstGeom>
        </p:spPr>
      </p:pic>
      <p:pic>
        <p:nvPicPr>
          <p:cNvPr id="6" name="Picture 5">
            <a:extLst>
              <a:ext uri="{FF2B5EF4-FFF2-40B4-BE49-F238E27FC236}">
                <a16:creationId xmlns:a16="http://schemas.microsoft.com/office/drawing/2014/main" id="{4F424DD7-0AB8-46CA-A6CE-E6BA0442354B}"/>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4091948" y="5061181"/>
            <a:ext cx="4730068" cy="1440160"/>
          </a:xfrm>
          <a:prstGeom prst="rect">
            <a:avLst/>
          </a:prstGeom>
        </p:spPr>
      </p:pic>
    </p:spTree>
    <p:extLst>
      <p:ext uri="{BB962C8B-B14F-4D97-AF65-F5344CB8AC3E}">
        <p14:creationId xmlns:p14="http://schemas.microsoft.com/office/powerpoint/2010/main" val="2985324253"/>
      </p:ext>
    </p:extLst>
  </p:cSld>
  <p:clrMap bg1="lt1" tx1="dk1" bg2="lt2" tx2="dk2" accent1="accent1" accent2="accent2" accent3="accent3" accent4="accent4" accent5="accent5" accent6="accent6" hlink="hlink" folHlink="folHlink"/>
  <p:sldLayoutIdLst>
    <p:sldLayoutId id="2147483907" r:id="rId1"/>
    <p:sldLayoutId id="2147483908" r:id="rId2"/>
  </p:sldLayoutIdLst>
  <p:hf hdr="0" ftr="0" dt="0"/>
  <p:txStyles>
    <p:titleStyle>
      <a:lvl1pPr algn="r" defTabSz="410724" rtl="0" eaLnBrk="1" fontAlgn="base" hangingPunct="1">
        <a:spcBef>
          <a:spcPct val="0"/>
        </a:spcBef>
        <a:spcAft>
          <a:spcPct val="0"/>
        </a:spcAft>
        <a:defRPr sz="3001">
          <a:solidFill>
            <a:srgbClr val="000000"/>
          </a:solidFill>
          <a:latin typeface="+mj-lt"/>
          <a:ea typeface="+mj-ea"/>
          <a:cs typeface="+mj-cs"/>
          <a:sym typeface="Helvetica Neue Light" charset="0"/>
        </a:defRPr>
      </a:lvl1pPr>
      <a:lvl2pPr algn="r" defTabSz="410724" rtl="0" eaLnBrk="1" fontAlgn="base" hangingPunct="1">
        <a:spcBef>
          <a:spcPct val="0"/>
        </a:spcBef>
        <a:spcAft>
          <a:spcPct val="0"/>
        </a:spcAft>
        <a:defRPr sz="3001">
          <a:solidFill>
            <a:srgbClr val="000000"/>
          </a:solidFill>
          <a:latin typeface="Helvetica Neue Light" charset="0"/>
          <a:ea typeface="Helvetica Neue Light" charset="0"/>
          <a:cs typeface="Helvetica Neue Light" charset="0"/>
          <a:sym typeface="Helvetica Neue Light" charset="0"/>
        </a:defRPr>
      </a:lvl2pPr>
      <a:lvl3pPr algn="r" defTabSz="410724" rtl="0" eaLnBrk="1" fontAlgn="base" hangingPunct="1">
        <a:spcBef>
          <a:spcPct val="0"/>
        </a:spcBef>
        <a:spcAft>
          <a:spcPct val="0"/>
        </a:spcAft>
        <a:defRPr sz="3001">
          <a:solidFill>
            <a:srgbClr val="000000"/>
          </a:solidFill>
          <a:latin typeface="Helvetica Neue Light" charset="0"/>
          <a:ea typeface="Helvetica Neue Light" charset="0"/>
          <a:cs typeface="Helvetica Neue Light" charset="0"/>
          <a:sym typeface="Helvetica Neue Light" charset="0"/>
        </a:defRPr>
      </a:lvl3pPr>
      <a:lvl4pPr algn="r" defTabSz="410724" rtl="0" eaLnBrk="1" fontAlgn="base" hangingPunct="1">
        <a:spcBef>
          <a:spcPct val="0"/>
        </a:spcBef>
        <a:spcAft>
          <a:spcPct val="0"/>
        </a:spcAft>
        <a:defRPr sz="3001">
          <a:solidFill>
            <a:srgbClr val="000000"/>
          </a:solidFill>
          <a:latin typeface="Helvetica Neue Light" charset="0"/>
          <a:ea typeface="Helvetica Neue Light" charset="0"/>
          <a:cs typeface="Helvetica Neue Light" charset="0"/>
          <a:sym typeface="Helvetica Neue Light" charset="0"/>
        </a:defRPr>
      </a:lvl4pPr>
      <a:lvl5pPr algn="r" defTabSz="410724" rtl="0" eaLnBrk="1" fontAlgn="base" hangingPunct="1">
        <a:spcBef>
          <a:spcPct val="0"/>
        </a:spcBef>
        <a:spcAft>
          <a:spcPct val="0"/>
        </a:spcAft>
        <a:defRPr sz="3001">
          <a:solidFill>
            <a:srgbClr val="000000"/>
          </a:solidFill>
          <a:latin typeface="Helvetica Neue Light" charset="0"/>
          <a:ea typeface="Helvetica Neue Light" charset="0"/>
          <a:cs typeface="Helvetica Neue Light" charset="0"/>
          <a:sym typeface="Helvetica Neue Light" charset="0"/>
        </a:defRPr>
      </a:lvl5pPr>
      <a:lvl6pPr marL="321436" algn="r" defTabSz="410724" rtl="0" eaLnBrk="1" fontAlgn="base" hangingPunct="1">
        <a:spcBef>
          <a:spcPct val="0"/>
        </a:spcBef>
        <a:spcAft>
          <a:spcPct val="0"/>
        </a:spcAft>
        <a:defRPr sz="3001">
          <a:solidFill>
            <a:srgbClr val="000000"/>
          </a:solidFill>
          <a:latin typeface="Helvetica Neue Light" charset="0"/>
          <a:ea typeface="Helvetica Neue Light" charset="0"/>
          <a:cs typeface="Helvetica Neue Light" charset="0"/>
          <a:sym typeface="Helvetica Neue Light" charset="0"/>
        </a:defRPr>
      </a:lvl6pPr>
      <a:lvl7pPr marL="642875" algn="r" defTabSz="410724" rtl="0" eaLnBrk="1" fontAlgn="base" hangingPunct="1">
        <a:spcBef>
          <a:spcPct val="0"/>
        </a:spcBef>
        <a:spcAft>
          <a:spcPct val="0"/>
        </a:spcAft>
        <a:defRPr sz="3001">
          <a:solidFill>
            <a:srgbClr val="000000"/>
          </a:solidFill>
          <a:latin typeface="Helvetica Neue Light" charset="0"/>
          <a:ea typeface="Helvetica Neue Light" charset="0"/>
          <a:cs typeface="Helvetica Neue Light" charset="0"/>
          <a:sym typeface="Helvetica Neue Light" charset="0"/>
        </a:defRPr>
      </a:lvl7pPr>
      <a:lvl8pPr marL="964310" algn="r" defTabSz="410724" rtl="0" eaLnBrk="1" fontAlgn="base" hangingPunct="1">
        <a:spcBef>
          <a:spcPct val="0"/>
        </a:spcBef>
        <a:spcAft>
          <a:spcPct val="0"/>
        </a:spcAft>
        <a:defRPr sz="3001">
          <a:solidFill>
            <a:srgbClr val="000000"/>
          </a:solidFill>
          <a:latin typeface="Helvetica Neue Light" charset="0"/>
          <a:ea typeface="Helvetica Neue Light" charset="0"/>
          <a:cs typeface="Helvetica Neue Light" charset="0"/>
          <a:sym typeface="Helvetica Neue Light" charset="0"/>
        </a:defRPr>
      </a:lvl8pPr>
      <a:lvl9pPr marL="1285746" algn="r" defTabSz="410724" rtl="0" eaLnBrk="1" fontAlgn="base" hangingPunct="1">
        <a:spcBef>
          <a:spcPct val="0"/>
        </a:spcBef>
        <a:spcAft>
          <a:spcPct val="0"/>
        </a:spcAft>
        <a:defRPr sz="3001">
          <a:solidFill>
            <a:srgbClr val="000000"/>
          </a:solidFill>
          <a:latin typeface="Helvetica Neue Light" charset="0"/>
          <a:ea typeface="Helvetica Neue Light" charset="0"/>
          <a:cs typeface="Helvetica Neue Light" charset="0"/>
          <a:sym typeface="Helvetica Neue Light" charset="0"/>
        </a:defRPr>
      </a:lvl9pPr>
    </p:titleStyle>
    <p:bodyStyle>
      <a:lvl1pPr algn="l" defTabSz="410724" rtl="0" eaLnBrk="1" fontAlgn="base" hangingPunct="1">
        <a:spcBef>
          <a:spcPct val="0"/>
        </a:spcBef>
        <a:spcAft>
          <a:spcPct val="0"/>
        </a:spcAft>
        <a:defRPr sz="1801">
          <a:solidFill>
            <a:schemeClr val="bg2"/>
          </a:solidFill>
          <a:latin typeface="Helvetica" pitchFamily="34" charset="0"/>
          <a:ea typeface="+mn-ea"/>
          <a:cs typeface="Arial" pitchFamily="34" charset="0"/>
          <a:sym typeface="Helvetica Neue" charset="0"/>
        </a:defRPr>
      </a:lvl1pPr>
      <a:lvl2pPr marL="241078" algn="l" defTabSz="410724" rtl="0" eaLnBrk="1" fontAlgn="base" hangingPunct="1">
        <a:spcBef>
          <a:spcPct val="0"/>
        </a:spcBef>
        <a:spcAft>
          <a:spcPct val="0"/>
        </a:spcAft>
        <a:defRPr sz="1801">
          <a:solidFill>
            <a:schemeClr val="bg2"/>
          </a:solidFill>
          <a:latin typeface="Helvetica" pitchFamily="34" charset="0"/>
          <a:ea typeface="+mn-ea"/>
          <a:cs typeface="Arial" pitchFamily="34" charset="0"/>
          <a:sym typeface="Helvetica Neue" charset="0"/>
        </a:defRPr>
      </a:lvl2pPr>
      <a:lvl3pPr marL="482156" algn="l" defTabSz="410724" rtl="0" eaLnBrk="1" fontAlgn="base" hangingPunct="1">
        <a:spcBef>
          <a:spcPct val="0"/>
        </a:spcBef>
        <a:spcAft>
          <a:spcPct val="0"/>
        </a:spcAft>
        <a:defRPr sz="1801">
          <a:solidFill>
            <a:schemeClr val="bg2"/>
          </a:solidFill>
          <a:latin typeface="Helvetica" pitchFamily="34" charset="0"/>
          <a:ea typeface="+mn-ea"/>
          <a:cs typeface="Arial" pitchFamily="34" charset="0"/>
          <a:sym typeface="Helvetica Neue" charset="0"/>
        </a:defRPr>
      </a:lvl3pPr>
      <a:lvl4pPr marL="723233" algn="l" defTabSz="410724" rtl="0" eaLnBrk="1" fontAlgn="base" hangingPunct="1">
        <a:spcBef>
          <a:spcPct val="0"/>
        </a:spcBef>
        <a:spcAft>
          <a:spcPct val="0"/>
        </a:spcAft>
        <a:defRPr sz="1801">
          <a:solidFill>
            <a:schemeClr val="bg2"/>
          </a:solidFill>
          <a:latin typeface="Helvetica" pitchFamily="34" charset="0"/>
          <a:ea typeface="+mn-ea"/>
          <a:cs typeface="Arial" pitchFamily="34" charset="0"/>
          <a:sym typeface="Helvetica Neue" charset="0"/>
        </a:defRPr>
      </a:lvl4pPr>
      <a:lvl5pPr marL="964310" algn="l" defTabSz="410724" rtl="0" eaLnBrk="1" fontAlgn="base" hangingPunct="1">
        <a:spcBef>
          <a:spcPct val="0"/>
        </a:spcBef>
        <a:spcAft>
          <a:spcPct val="0"/>
        </a:spcAft>
        <a:defRPr sz="1801">
          <a:solidFill>
            <a:srgbClr val="747474"/>
          </a:solidFill>
          <a:latin typeface="Helvetica" pitchFamily="34" charset="0"/>
          <a:ea typeface="+mn-ea"/>
          <a:cs typeface="Arial" pitchFamily="34" charset="0"/>
          <a:sym typeface="Helvetica Neue" charset="0"/>
        </a:defRPr>
      </a:lvl5pPr>
      <a:lvl6pPr marL="1285746" algn="l" defTabSz="410724" rtl="0" eaLnBrk="1" fontAlgn="base" hangingPunct="1">
        <a:spcBef>
          <a:spcPct val="0"/>
        </a:spcBef>
        <a:spcAft>
          <a:spcPct val="0"/>
        </a:spcAft>
        <a:defRPr sz="1801">
          <a:solidFill>
            <a:srgbClr val="747474"/>
          </a:solidFill>
          <a:latin typeface="+mn-lt"/>
          <a:ea typeface="+mn-ea"/>
          <a:cs typeface="+mn-cs"/>
          <a:sym typeface="Helvetica Neue" charset="0"/>
        </a:defRPr>
      </a:lvl6pPr>
      <a:lvl7pPr marL="1607182" algn="l" defTabSz="410724" rtl="0" eaLnBrk="1" fontAlgn="base" hangingPunct="1">
        <a:spcBef>
          <a:spcPct val="0"/>
        </a:spcBef>
        <a:spcAft>
          <a:spcPct val="0"/>
        </a:spcAft>
        <a:defRPr sz="1801">
          <a:solidFill>
            <a:srgbClr val="747474"/>
          </a:solidFill>
          <a:latin typeface="+mn-lt"/>
          <a:ea typeface="+mn-ea"/>
          <a:cs typeface="+mn-cs"/>
          <a:sym typeface="Helvetica Neue" charset="0"/>
        </a:defRPr>
      </a:lvl7pPr>
      <a:lvl8pPr marL="1928620" algn="l" defTabSz="410724" rtl="0" eaLnBrk="1" fontAlgn="base" hangingPunct="1">
        <a:spcBef>
          <a:spcPct val="0"/>
        </a:spcBef>
        <a:spcAft>
          <a:spcPct val="0"/>
        </a:spcAft>
        <a:defRPr sz="1801">
          <a:solidFill>
            <a:srgbClr val="747474"/>
          </a:solidFill>
          <a:latin typeface="+mn-lt"/>
          <a:ea typeface="+mn-ea"/>
          <a:cs typeface="+mn-cs"/>
          <a:sym typeface="Helvetica Neue" charset="0"/>
        </a:defRPr>
      </a:lvl8pPr>
      <a:lvl9pPr marL="2250054" algn="l" defTabSz="410724" rtl="0" eaLnBrk="1" fontAlgn="base" hangingPunct="1">
        <a:spcBef>
          <a:spcPct val="0"/>
        </a:spcBef>
        <a:spcAft>
          <a:spcPct val="0"/>
        </a:spcAft>
        <a:defRPr sz="1801">
          <a:solidFill>
            <a:srgbClr val="747474"/>
          </a:solidFill>
          <a:latin typeface="+mn-lt"/>
          <a:ea typeface="+mn-ea"/>
          <a:cs typeface="+mn-cs"/>
          <a:sym typeface="Helvetica Neue" charset="0"/>
        </a:defRPr>
      </a:lvl9pPr>
    </p:bodyStyle>
    <p:otherStyle>
      <a:defPPr>
        <a:defRPr lang="en-US"/>
      </a:defPPr>
      <a:lvl1pPr marL="0" algn="l" defTabSz="642875" rtl="0" eaLnBrk="1" latinLnBrk="0" hangingPunct="1">
        <a:defRPr sz="1300" kern="1200">
          <a:solidFill>
            <a:schemeClr val="tx1"/>
          </a:solidFill>
          <a:latin typeface="+mn-lt"/>
          <a:ea typeface="+mn-ea"/>
          <a:cs typeface="+mn-cs"/>
        </a:defRPr>
      </a:lvl1pPr>
      <a:lvl2pPr marL="321436" algn="l" defTabSz="642875" rtl="0" eaLnBrk="1" latinLnBrk="0" hangingPunct="1">
        <a:defRPr sz="1300" kern="1200">
          <a:solidFill>
            <a:schemeClr val="tx1"/>
          </a:solidFill>
          <a:latin typeface="+mn-lt"/>
          <a:ea typeface="+mn-ea"/>
          <a:cs typeface="+mn-cs"/>
        </a:defRPr>
      </a:lvl2pPr>
      <a:lvl3pPr marL="642875" algn="l" defTabSz="642875" rtl="0" eaLnBrk="1" latinLnBrk="0" hangingPunct="1">
        <a:defRPr sz="1300" kern="1200">
          <a:solidFill>
            <a:schemeClr val="tx1"/>
          </a:solidFill>
          <a:latin typeface="+mn-lt"/>
          <a:ea typeface="+mn-ea"/>
          <a:cs typeface="+mn-cs"/>
        </a:defRPr>
      </a:lvl3pPr>
      <a:lvl4pPr marL="964310" algn="l" defTabSz="642875" rtl="0" eaLnBrk="1" latinLnBrk="0" hangingPunct="1">
        <a:defRPr sz="1300" kern="1200">
          <a:solidFill>
            <a:schemeClr val="tx1"/>
          </a:solidFill>
          <a:latin typeface="+mn-lt"/>
          <a:ea typeface="+mn-ea"/>
          <a:cs typeface="+mn-cs"/>
        </a:defRPr>
      </a:lvl4pPr>
      <a:lvl5pPr marL="1285746" algn="l" defTabSz="642875" rtl="0" eaLnBrk="1" latinLnBrk="0" hangingPunct="1">
        <a:defRPr sz="1300" kern="1200">
          <a:solidFill>
            <a:schemeClr val="tx1"/>
          </a:solidFill>
          <a:latin typeface="+mn-lt"/>
          <a:ea typeface="+mn-ea"/>
          <a:cs typeface="+mn-cs"/>
        </a:defRPr>
      </a:lvl5pPr>
      <a:lvl6pPr marL="1607182" algn="l" defTabSz="642875" rtl="0" eaLnBrk="1" latinLnBrk="0" hangingPunct="1">
        <a:defRPr sz="1300" kern="1200">
          <a:solidFill>
            <a:schemeClr val="tx1"/>
          </a:solidFill>
          <a:latin typeface="+mn-lt"/>
          <a:ea typeface="+mn-ea"/>
          <a:cs typeface="+mn-cs"/>
        </a:defRPr>
      </a:lvl6pPr>
      <a:lvl7pPr marL="1928620" algn="l" defTabSz="642875" rtl="0" eaLnBrk="1" latinLnBrk="0" hangingPunct="1">
        <a:defRPr sz="1300" kern="1200">
          <a:solidFill>
            <a:schemeClr val="tx1"/>
          </a:solidFill>
          <a:latin typeface="+mn-lt"/>
          <a:ea typeface="+mn-ea"/>
          <a:cs typeface="+mn-cs"/>
        </a:defRPr>
      </a:lvl7pPr>
      <a:lvl8pPr marL="2250054" algn="l" defTabSz="642875" rtl="0" eaLnBrk="1" latinLnBrk="0" hangingPunct="1">
        <a:defRPr sz="1300" kern="1200">
          <a:solidFill>
            <a:schemeClr val="tx1"/>
          </a:solidFill>
          <a:latin typeface="+mn-lt"/>
          <a:ea typeface="+mn-ea"/>
          <a:cs typeface="+mn-cs"/>
        </a:defRPr>
      </a:lvl8pPr>
      <a:lvl9pPr marL="2571492" algn="l" defTabSz="642875" rtl="0" eaLnBrk="1" latinLnBrk="0" hangingPunct="1">
        <a:defRPr sz="13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9BD1BCE-1AF3-460B-AF43-28CFBA00CBC7}"/>
              </a:ext>
            </a:extLst>
          </p:cNvPr>
          <p:cNvGraphicFramePr>
            <a:graphicFrameLocks noChangeAspect="1"/>
          </p:cNvGraphicFramePr>
          <p:nvPr userDrawn="1">
            <p:custDataLst>
              <p:tags r:id="rId4"/>
            </p:custDataLst>
            <p:extLst>
              <p:ext uri="{D42A27DB-BD31-4B8C-83A1-F6EECF244321}">
                <p14:modId xmlns:p14="http://schemas.microsoft.com/office/powerpoint/2010/main" val="2980146954"/>
              </p:ext>
            </p:extLst>
          </p:nvPr>
        </p:nvGraphicFramePr>
        <p:xfrm>
          <a:off x="1591" y="2122"/>
          <a:ext cx="1588" cy="2117"/>
        </p:xfrm>
        <a:graphic>
          <a:graphicData uri="http://schemas.openxmlformats.org/presentationml/2006/ole">
            <mc:AlternateContent xmlns:mc="http://schemas.openxmlformats.org/markup-compatibility/2006">
              <mc:Choice xmlns:v="urn:schemas-microsoft-com:vml" Requires="v">
                <p:oleObj spid="_x0000_s20492" name="think-cell Slide" r:id="rId6" imgW="360" imgH="360" progId="TCLayout.ActiveDocument.1">
                  <p:embed/>
                </p:oleObj>
              </mc:Choice>
              <mc:Fallback>
                <p:oleObj name="think-cell Slide" r:id="rId6" imgW="360" imgH="360" progId="TCLayout.ActiveDocument.1">
                  <p:embed/>
                  <p:pic>
                    <p:nvPicPr>
                      <p:cNvPr id="7" name="Object 6" hidden="1">
                        <a:extLst>
                          <a:ext uri="{FF2B5EF4-FFF2-40B4-BE49-F238E27FC236}">
                            <a16:creationId xmlns:a16="http://schemas.microsoft.com/office/drawing/2014/main" id="{69BD1BCE-1AF3-460B-AF43-28CFBA00CBC7}"/>
                          </a:ext>
                        </a:extLst>
                      </p:cNvPr>
                      <p:cNvPicPr/>
                      <p:nvPr/>
                    </p:nvPicPr>
                    <p:blipFill>
                      <a:blip r:embed="rId7"/>
                      <a:stretch>
                        <a:fillRect/>
                      </a:stretch>
                    </p:blipFill>
                    <p:spPr>
                      <a:xfrm>
                        <a:off x="1591" y="2122"/>
                        <a:ext cx="1588"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D796062-A07A-40F4-86BD-FA9E5FB6A489}"/>
              </a:ext>
            </a:extLst>
          </p:cNvPr>
          <p:cNvSpPr/>
          <p:nvPr userDrawn="1">
            <p:custDataLst>
              <p:tags r:id="rId5"/>
            </p:custDataLst>
          </p:nvPr>
        </p:nvSpPr>
        <p:spPr bwMode="auto">
          <a:xfrm>
            <a:off x="5" y="4"/>
            <a:ext cx="158751" cy="211667"/>
          </a:xfrm>
          <a:prstGeom prst="rect">
            <a:avLst/>
          </a:prstGeom>
          <a:solidFill>
            <a:srgbClr val="274B57"/>
          </a:solidFill>
          <a:ln w="12700" cap="flat" cmpd="sng" algn="ctr">
            <a:noFill/>
            <a:prstDash val="solid"/>
            <a:miter lim="0"/>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584162" rtl="0" eaLnBrk="1" fontAlgn="base" latinLnBrk="0" hangingPunct="0">
              <a:lnSpc>
                <a:spcPct val="100000"/>
              </a:lnSpc>
              <a:spcBef>
                <a:spcPct val="0"/>
              </a:spcBef>
              <a:spcAft>
                <a:spcPct val="0"/>
              </a:spcAft>
              <a:buClrTx/>
              <a:buSzTx/>
              <a:buFontTx/>
              <a:buNone/>
              <a:tabLst/>
            </a:pPr>
            <a:endParaRPr kumimoji="0" lang="en-US" sz="1688" b="0" i="0" u="none" strike="noStrike" cap="none" normalizeH="0" baseline="0" dirty="0">
              <a:ln>
                <a:noFill/>
              </a:ln>
              <a:solidFill>
                <a:srgbClr val="000000"/>
              </a:solidFill>
              <a:effectLst/>
              <a:latin typeface="Helvetica" panose="020B0604020202020204" pitchFamily="34" charset="0"/>
              <a:ea typeface="Helvetica Neue Light" charset="0"/>
              <a:cs typeface="Arial" panose="020B0604020202020204" pitchFamily="34" charset="0"/>
              <a:sym typeface="Helvetica" panose="020B0604020202020204" pitchFamily="34" charset="0"/>
            </a:endParaRPr>
          </a:p>
        </p:txBody>
      </p:sp>
      <p:sp>
        <p:nvSpPr>
          <p:cNvPr id="2051" name="Rectangle 2"/>
          <p:cNvSpPr>
            <a:spLocks noGrp="1"/>
          </p:cNvSpPr>
          <p:nvPr>
            <p:ph type="body" idx="1"/>
          </p:nvPr>
        </p:nvSpPr>
        <p:spPr bwMode="auto">
          <a:xfrm>
            <a:off x="152400" y="1143000"/>
            <a:ext cx="8839200" cy="5257800"/>
          </a:xfrm>
          <a:prstGeom prst="rect">
            <a:avLst/>
          </a:prstGeom>
          <a:noFill/>
          <a:ln w="12700">
            <a:noFill/>
            <a:miter lim="0"/>
            <a:headEnd/>
            <a:tailEnd/>
          </a:ln>
        </p:spPr>
        <p:txBody>
          <a:bodyPr vert="horz" wrap="square" lIns="0" tIns="0" rIns="0" bIns="0" numCol="1" anchor="t" anchorCtr="0" compatLnSpc="1">
            <a:prstTxWarp prst="textNoShape">
              <a:avLst/>
            </a:prstTxWarp>
          </a:bodyPr>
          <a:lstStyle/>
          <a:p>
            <a:pPr lvl="0"/>
            <a:r>
              <a:rPr lang="en-US">
                <a:sym typeface="Helvetica Neue Light" charset="0"/>
              </a:rPr>
              <a:t>Click to edit Master text styles</a:t>
            </a:r>
          </a:p>
          <a:p>
            <a:pPr lvl="1"/>
            <a:r>
              <a:rPr lang="en-US">
                <a:sym typeface="Helvetica Neue Light" charset="0"/>
              </a:rPr>
              <a:t>Second level</a:t>
            </a:r>
          </a:p>
          <a:p>
            <a:pPr lvl="2"/>
            <a:r>
              <a:rPr lang="en-US">
                <a:sym typeface="Helvetica Neue Light" charset="0"/>
              </a:rPr>
              <a:t>Third level</a:t>
            </a:r>
          </a:p>
          <a:p>
            <a:pPr lvl="3"/>
            <a:r>
              <a:rPr lang="en-US">
                <a:sym typeface="Helvetica Neue Light" charset="0"/>
              </a:rPr>
              <a:t>Fourth level</a:t>
            </a:r>
          </a:p>
          <a:p>
            <a:pPr lvl="4"/>
            <a:r>
              <a:rPr lang="en-US">
                <a:sym typeface="Helvetica Neue Light" charset="0"/>
              </a:rPr>
              <a:t>Fifth level</a:t>
            </a:r>
          </a:p>
        </p:txBody>
      </p:sp>
      <p:sp>
        <p:nvSpPr>
          <p:cNvPr id="11" name="TextBox 10"/>
          <p:cNvSpPr txBox="1"/>
          <p:nvPr/>
        </p:nvSpPr>
        <p:spPr>
          <a:xfrm>
            <a:off x="152401" y="6477017"/>
            <a:ext cx="387152" cy="187615"/>
          </a:xfrm>
          <a:prstGeom prst="rect">
            <a:avLst/>
          </a:prstGeom>
          <a:noFill/>
        </p:spPr>
        <p:txBody>
          <a:bodyPr wrap="square" rtlCol="0">
            <a:spAutoFit/>
          </a:bodyPr>
          <a:lstStyle/>
          <a:p>
            <a:pPr algn="l"/>
            <a:fld id="{E301F95D-C0BE-478E-A3CF-D1EE6C3EFAC4}" type="slidenum">
              <a:rPr lang="en-US" sz="619" smtClean="0">
                <a:solidFill>
                  <a:schemeClr val="bg2"/>
                </a:solidFill>
                <a:latin typeface="Univers 55"/>
              </a:rPr>
              <a:pPr algn="l"/>
              <a:t>‹#›</a:t>
            </a:fld>
            <a:endParaRPr lang="en-US" sz="619" dirty="0">
              <a:solidFill>
                <a:schemeClr val="bg2"/>
              </a:solidFill>
              <a:latin typeface="Univers 55"/>
            </a:endParaRPr>
          </a:p>
        </p:txBody>
      </p:sp>
      <p:cxnSp>
        <p:nvCxnSpPr>
          <p:cNvPr id="6" name="Straight Connector 5">
            <a:extLst>
              <a:ext uri="{FF2B5EF4-FFF2-40B4-BE49-F238E27FC236}">
                <a16:creationId xmlns:a16="http://schemas.microsoft.com/office/drawing/2014/main" id="{F84B8572-5E5D-4136-B6ED-C4899B536029}"/>
              </a:ext>
            </a:extLst>
          </p:cNvPr>
          <p:cNvCxnSpPr>
            <a:cxnSpLocks/>
          </p:cNvCxnSpPr>
          <p:nvPr userDrawn="1"/>
        </p:nvCxnSpPr>
        <p:spPr bwMode="auto">
          <a:xfrm>
            <a:off x="179512" y="6453336"/>
            <a:ext cx="8812088" cy="0"/>
          </a:xfrm>
          <a:prstGeom prst="line">
            <a:avLst/>
          </a:prstGeom>
          <a:ln>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B603249D-C689-420E-A001-FC40040C4594}"/>
              </a:ext>
            </a:extLst>
          </p:cNvPr>
          <p:cNvCxnSpPr/>
          <p:nvPr userDrawn="1"/>
        </p:nvCxnSpPr>
        <p:spPr bwMode="auto">
          <a:xfrm>
            <a:off x="152400" y="6858000"/>
            <a:ext cx="8956104" cy="0"/>
          </a:xfrm>
          <a:prstGeom prst="line">
            <a:avLst/>
          </a:prstGeom>
          <a:solidFill>
            <a:srgbClr val="274B57"/>
          </a:solidFill>
          <a:ln w="12700" cap="flat" cmpd="sng" algn="ctr">
            <a:noFill/>
            <a:prstDash val="solid"/>
            <a:miter lim="0"/>
            <a:headEnd type="none" w="med" len="med"/>
            <a:tailEnd type="none" w="med" len="med"/>
          </a:ln>
          <a:effectLst/>
        </p:spPr>
      </p:cxnSp>
      <p:pic>
        <p:nvPicPr>
          <p:cNvPr id="15" name="Picture 14">
            <a:extLst>
              <a:ext uri="{FF2B5EF4-FFF2-40B4-BE49-F238E27FC236}">
                <a16:creationId xmlns:a16="http://schemas.microsoft.com/office/drawing/2014/main" id="{14B62266-F39A-4F28-B962-7874B44138A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028388" y="6502034"/>
            <a:ext cx="938228" cy="285661"/>
          </a:xfrm>
          <a:prstGeom prst="rect">
            <a:avLst/>
          </a:prstGeom>
        </p:spPr>
      </p:pic>
      <p:pic>
        <p:nvPicPr>
          <p:cNvPr id="3" name="Picture 2" descr="Logo, company name&#10;&#10;Description automatically generated">
            <a:extLst>
              <a:ext uri="{FF2B5EF4-FFF2-40B4-BE49-F238E27FC236}">
                <a16:creationId xmlns:a16="http://schemas.microsoft.com/office/drawing/2014/main" id="{F9D1ECAD-C276-4AE2-B0AD-B6C40E670C0B}"/>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3388" y="6539467"/>
            <a:ext cx="666213" cy="241672"/>
          </a:xfrm>
          <a:prstGeom prst="rect">
            <a:avLst/>
          </a:prstGeom>
        </p:spPr>
      </p:pic>
      <p:pic>
        <p:nvPicPr>
          <p:cNvPr id="13" name="Picture 12" descr="GrayRule.png">
            <a:extLst>
              <a:ext uri="{FF2B5EF4-FFF2-40B4-BE49-F238E27FC236}">
                <a16:creationId xmlns:a16="http://schemas.microsoft.com/office/drawing/2014/main" id="{4EB88F5A-9591-4DC9-B4FD-A7A9F89F5C36}"/>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52400" y="914403"/>
            <a:ext cx="8839200" cy="95339"/>
          </a:xfrm>
          <a:prstGeom prst="rect">
            <a:avLst/>
          </a:prstGeom>
        </p:spPr>
      </p:pic>
    </p:spTree>
    <p:extLst>
      <p:ext uri="{BB962C8B-B14F-4D97-AF65-F5344CB8AC3E}">
        <p14:creationId xmlns:p14="http://schemas.microsoft.com/office/powerpoint/2010/main" val="4089836041"/>
      </p:ext>
    </p:extLst>
  </p:cSld>
  <p:clrMap bg1="lt1" tx1="dk1" bg2="lt2" tx2="dk2" accent1="accent1" accent2="accent2" accent3="accent3" accent4="accent4" accent5="accent5" accent6="accent6" hlink="hlink" folHlink="folHlink"/>
  <p:sldLayoutIdLst>
    <p:sldLayoutId id="2147484012" r:id="rId1"/>
  </p:sldLayoutIdLst>
  <p:hf hdr="0" ftr="0" dt="0"/>
  <p:txStyles>
    <p:titleStyle>
      <a:lvl1pPr algn="l" defTabSz="231032" rtl="0" eaLnBrk="0" fontAlgn="base" hangingPunct="0">
        <a:spcBef>
          <a:spcPct val="0"/>
        </a:spcBef>
        <a:spcAft>
          <a:spcPct val="0"/>
        </a:spcAft>
        <a:defRPr sz="1688">
          <a:solidFill>
            <a:srgbClr val="000000"/>
          </a:solidFill>
          <a:latin typeface="Helvetica" pitchFamily="34" charset="0"/>
          <a:ea typeface="+mj-ea"/>
          <a:cs typeface="Arial" pitchFamily="34" charset="0"/>
          <a:sym typeface="Helvetica Neue Light" charset="0"/>
        </a:defRPr>
      </a:lvl1pPr>
      <a:lvl2pPr algn="l" defTabSz="231032" rtl="0" eaLnBrk="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2pPr>
      <a:lvl3pPr algn="l" defTabSz="231032" rtl="0" eaLnBrk="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3pPr>
      <a:lvl4pPr algn="l" defTabSz="231032" rtl="0" eaLnBrk="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4pPr>
      <a:lvl5pPr algn="l" defTabSz="231032" rtl="0" eaLnBrk="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5pPr>
      <a:lvl6pPr marL="180809" algn="l" defTabSz="231032" rtl="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6pPr>
      <a:lvl7pPr marL="361617" algn="l" defTabSz="231032" rtl="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7pPr>
      <a:lvl8pPr marL="542425" algn="l" defTabSz="231032" rtl="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8pPr>
      <a:lvl9pPr marL="723233" algn="l" defTabSz="231032" rtl="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9pPr>
    </p:titleStyle>
    <p:bodyStyle>
      <a:lvl1pPr marL="125564" indent="-125564" algn="l" defTabSz="231032" rtl="0" eaLnBrk="0" fontAlgn="base" hangingPunct="0">
        <a:spcBef>
          <a:spcPts val="237"/>
        </a:spcBef>
        <a:spcAft>
          <a:spcPct val="0"/>
        </a:spcAft>
        <a:buSzPct val="100000"/>
        <a:buChar char="•"/>
        <a:defRPr sz="1407">
          <a:solidFill>
            <a:schemeClr val="bg2"/>
          </a:solidFill>
          <a:latin typeface="Helvetica" pitchFamily="34" charset="0"/>
          <a:ea typeface="+mn-ea"/>
          <a:cs typeface="Arial" pitchFamily="34" charset="0"/>
          <a:sym typeface="Helvetica Neue Light" charset="0"/>
        </a:defRPr>
      </a:lvl1pPr>
      <a:lvl2pPr marL="376685" indent="-125564" algn="l" defTabSz="231032" rtl="0" eaLnBrk="0" fontAlgn="base" hangingPunct="0">
        <a:spcBef>
          <a:spcPts val="237"/>
        </a:spcBef>
        <a:spcAft>
          <a:spcPct val="0"/>
        </a:spcAft>
        <a:buSzPct val="100000"/>
        <a:buChar char="•"/>
        <a:defRPr sz="1351">
          <a:solidFill>
            <a:schemeClr val="bg2"/>
          </a:solidFill>
          <a:latin typeface="Helvetica" pitchFamily="34" charset="0"/>
          <a:ea typeface="+mn-ea"/>
          <a:cs typeface="Arial" pitchFamily="34" charset="0"/>
          <a:sym typeface="Helvetica Neue Light" charset="0"/>
        </a:defRPr>
      </a:lvl2pPr>
      <a:lvl3pPr marL="627806" indent="-125564" algn="l" defTabSz="231032" rtl="0" eaLnBrk="0" fontAlgn="base" hangingPunct="0">
        <a:spcBef>
          <a:spcPts val="237"/>
        </a:spcBef>
        <a:spcAft>
          <a:spcPct val="0"/>
        </a:spcAft>
        <a:buSzPct val="100000"/>
        <a:buChar char="•"/>
        <a:defRPr sz="1125">
          <a:solidFill>
            <a:schemeClr val="bg2"/>
          </a:solidFill>
          <a:latin typeface="Helvetica" pitchFamily="34" charset="0"/>
          <a:ea typeface="+mn-ea"/>
          <a:cs typeface="Arial" pitchFamily="34" charset="0"/>
          <a:sym typeface="Helvetica Neue Light" charset="0"/>
        </a:defRPr>
      </a:lvl3pPr>
      <a:lvl4pPr marL="878928" indent="-125564" algn="l" defTabSz="231032" rtl="0" eaLnBrk="0" fontAlgn="base" hangingPunct="0">
        <a:spcBef>
          <a:spcPts val="237"/>
        </a:spcBef>
        <a:spcAft>
          <a:spcPct val="0"/>
        </a:spcAft>
        <a:buSzPct val="100000"/>
        <a:buChar char="•"/>
        <a:defRPr sz="1013">
          <a:solidFill>
            <a:schemeClr val="bg2"/>
          </a:solidFill>
          <a:latin typeface="Helvetica" pitchFamily="34" charset="0"/>
          <a:ea typeface="+mn-ea"/>
          <a:cs typeface="Arial" pitchFamily="34" charset="0"/>
          <a:sym typeface="Helvetica Neue Light" charset="0"/>
        </a:defRPr>
      </a:lvl4pPr>
      <a:lvl5pPr marL="1130049" indent="-125564" algn="l" defTabSz="231032" rtl="0" eaLnBrk="0" fontAlgn="base" hangingPunct="0">
        <a:spcBef>
          <a:spcPts val="237"/>
        </a:spcBef>
        <a:spcAft>
          <a:spcPct val="0"/>
        </a:spcAft>
        <a:buSzPct val="100000"/>
        <a:buChar char="•"/>
        <a:defRPr sz="900">
          <a:solidFill>
            <a:schemeClr val="bg2"/>
          </a:solidFill>
          <a:latin typeface="Helvetica" pitchFamily="34" charset="0"/>
          <a:ea typeface="+mn-ea"/>
          <a:cs typeface="Arial" pitchFamily="34" charset="0"/>
          <a:sym typeface="Helvetica Neue Light" charset="0"/>
        </a:defRPr>
      </a:lvl5pPr>
      <a:lvl6pPr marL="1310860" indent="-125564" algn="l" defTabSz="231032" rtl="0" fontAlgn="base" hangingPunct="0">
        <a:spcBef>
          <a:spcPts val="1899"/>
        </a:spcBef>
        <a:spcAft>
          <a:spcPct val="0"/>
        </a:spcAft>
        <a:buSzPct val="100000"/>
        <a:buChar char="•"/>
        <a:defRPr sz="1407">
          <a:solidFill>
            <a:srgbClr val="747474"/>
          </a:solidFill>
          <a:latin typeface="+mn-lt"/>
          <a:ea typeface="+mn-ea"/>
          <a:cs typeface="+mn-cs"/>
          <a:sym typeface="Helvetica Neue Light" charset="0"/>
        </a:defRPr>
      </a:lvl6pPr>
      <a:lvl7pPr marL="1491666" indent="-125564" algn="l" defTabSz="231032" rtl="0" fontAlgn="base" hangingPunct="0">
        <a:spcBef>
          <a:spcPts val="1899"/>
        </a:spcBef>
        <a:spcAft>
          <a:spcPct val="0"/>
        </a:spcAft>
        <a:buSzPct val="100000"/>
        <a:buChar char="•"/>
        <a:defRPr sz="1407">
          <a:solidFill>
            <a:srgbClr val="747474"/>
          </a:solidFill>
          <a:latin typeface="+mn-lt"/>
          <a:ea typeface="+mn-ea"/>
          <a:cs typeface="+mn-cs"/>
          <a:sym typeface="Helvetica Neue Light" charset="0"/>
        </a:defRPr>
      </a:lvl7pPr>
      <a:lvl8pPr marL="1672474" indent="-125564" algn="l" defTabSz="231032" rtl="0" fontAlgn="base" hangingPunct="0">
        <a:spcBef>
          <a:spcPts val="1899"/>
        </a:spcBef>
        <a:spcAft>
          <a:spcPct val="0"/>
        </a:spcAft>
        <a:buSzPct val="100000"/>
        <a:buChar char="•"/>
        <a:defRPr sz="1407">
          <a:solidFill>
            <a:srgbClr val="747474"/>
          </a:solidFill>
          <a:latin typeface="+mn-lt"/>
          <a:ea typeface="+mn-ea"/>
          <a:cs typeface="+mn-cs"/>
          <a:sym typeface="Helvetica Neue Light" charset="0"/>
        </a:defRPr>
      </a:lvl8pPr>
      <a:lvl9pPr marL="1853282" indent="-125564" algn="l" defTabSz="231032" rtl="0" fontAlgn="base" hangingPunct="0">
        <a:spcBef>
          <a:spcPts val="1899"/>
        </a:spcBef>
        <a:spcAft>
          <a:spcPct val="0"/>
        </a:spcAft>
        <a:buSzPct val="100000"/>
        <a:buChar char="•"/>
        <a:defRPr sz="1407">
          <a:solidFill>
            <a:srgbClr val="747474"/>
          </a:solidFill>
          <a:latin typeface="+mn-lt"/>
          <a:ea typeface="+mn-ea"/>
          <a:cs typeface="+mn-cs"/>
          <a:sym typeface="Helvetica Neue Light" charset="0"/>
        </a:defRPr>
      </a:lvl9pPr>
    </p:bodyStyle>
    <p:otherStyle>
      <a:defPPr>
        <a:defRPr lang="en-US"/>
      </a:defPPr>
      <a:lvl1pPr marL="0" algn="l" defTabSz="361617" rtl="0" eaLnBrk="1" latinLnBrk="0" hangingPunct="1">
        <a:defRPr sz="731" kern="1200">
          <a:solidFill>
            <a:schemeClr val="tx1"/>
          </a:solidFill>
          <a:latin typeface="+mn-lt"/>
          <a:ea typeface="+mn-ea"/>
          <a:cs typeface="+mn-cs"/>
        </a:defRPr>
      </a:lvl1pPr>
      <a:lvl2pPr marL="180809" algn="l" defTabSz="361617" rtl="0" eaLnBrk="1" latinLnBrk="0" hangingPunct="1">
        <a:defRPr sz="731" kern="1200">
          <a:solidFill>
            <a:schemeClr val="tx1"/>
          </a:solidFill>
          <a:latin typeface="+mn-lt"/>
          <a:ea typeface="+mn-ea"/>
          <a:cs typeface="+mn-cs"/>
        </a:defRPr>
      </a:lvl2pPr>
      <a:lvl3pPr marL="361617" algn="l" defTabSz="361617" rtl="0" eaLnBrk="1" latinLnBrk="0" hangingPunct="1">
        <a:defRPr sz="731" kern="1200">
          <a:solidFill>
            <a:schemeClr val="tx1"/>
          </a:solidFill>
          <a:latin typeface="+mn-lt"/>
          <a:ea typeface="+mn-ea"/>
          <a:cs typeface="+mn-cs"/>
        </a:defRPr>
      </a:lvl3pPr>
      <a:lvl4pPr marL="542425" algn="l" defTabSz="361617" rtl="0" eaLnBrk="1" latinLnBrk="0" hangingPunct="1">
        <a:defRPr sz="731" kern="1200">
          <a:solidFill>
            <a:schemeClr val="tx1"/>
          </a:solidFill>
          <a:latin typeface="+mn-lt"/>
          <a:ea typeface="+mn-ea"/>
          <a:cs typeface="+mn-cs"/>
        </a:defRPr>
      </a:lvl4pPr>
      <a:lvl5pPr marL="723233" algn="l" defTabSz="361617" rtl="0" eaLnBrk="1" latinLnBrk="0" hangingPunct="1">
        <a:defRPr sz="731" kern="1200">
          <a:solidFill>
            <a:schemeClr val="tx1"/>
          </a:solidFill>
          <a:latin typeface="+mn-lt"/>
          <a:ea typeface="+mn-ea"/>
          <a:cs typeface="+mn-cs"/>
        </a:defRPr>
      </a:lvl5pPr>
      <a:lvl6pPr marL="904041" algn="l" defTabSz="361617" rtl="0" eaLnBrk="1" latinLnBrk="0" hangingPunct="1">
        <a:defRPr sz="731" kern="1200">
          <a:solidFill>
            <a:schemeClr val="tx1"/>
          </a:solidFill>
          <a:latin typeface="+mn-lt"/>
          <a:ea typeface="+mn-ea"/>
          <a:cs typeface="+mn-cs"/>
        </a:defRPr>
      </a:lvl6pPr>
      <a:lvl7pPr marL="1084849" algn="l" defTabSz="361617" rtl="0" eaLnBrk="1" latinLnBrk="0" hangingPunct="1">
        <a:defRPr sz="731" kern="1200">
          <a:solidFill>
            <a:schemeClr val="tx1"/>
          </a:solidFill>
          <a:latin typeface="+mn-lt"/>
          <a:ea typeface="+mn-ea"/>
          <a:cs typeface="+mn-cs"/>
        </a:defRPr>
      </a:lvl7pPr>
      <a:lvl8pPr marL="1265656" algn="l" defTabSz="361617" rtl="0" eaLnBrk="1" latinLnBrk="0" hangingPunct="1">
        <a:defRPr sz="731" kern="1200">
          <a:solidFill>
            <a:schemeClr val="tx1"/>
          </a:solidFill>
          <a:latin typeface="+mn-lt"/>
          <a:ea typeface="+mn-ea"/>
          <a:cs typeface="+mn-cs"/>
        </a:defRPr>
      </a:lvl8pPr>
      <a:lvl9pPr marL="1446465" algn="l" defTabSz="361617" rtl="0" eaLnBrk="1" latinLnBrk="0" hangingPunct="1">
        <a:defRPr sz="731"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9BD1BCE-1AF3-460B-AF43-28CFBA00CBC7}"/>
              </a:ext>
            </a:extLst>
          </p:cNvPr>
          <p:cNvGraphicFramePr>
            <a:graphicFrameLocks noChangeAspect="1"/>
          </p:cNvGraphicFramePr>
          <p:nvPr userDrawn="1">
            <p:custDataLst>
              <p:tags r:id="rId4"/>
            </p:custDataLst>
            <p:extLst>
              <p:ext uri="{D42A27DB-BD31-4B8C-83A1-F6EECF244321}">
                <p14:modId xmlns:p14="http://schemas.microsoft.com/office/powerpoint/2010/main" val="1497070707"/>
              </p:ext>
            </p:extLst>
          </p:nvPr>
        </p:nvGraphicFramePr>
        <p:xfrm>
          <a:off x="1591" y="2122"/>
          <a:ext cx="1588" cy="2117"/>
        </p:xfrm>
        <a:graphic>
          <a:graphicData uri="http://schemas.openxmlformats.org/presentationml/2006/ole">
            <mc:AlternateContent xmlns:mc="http://schemas.openxmlformats.org/markup-compatibility/2006">
              <mc:Choice xmlns:v="urn:schemas-microsoft-com:vml" Requires="v">
                <p:oleObj spid="_x0000_s21516" name="think-cell Slide" r:id="rId6" imgW="360" imgH="360" progId="TCLayout.ActiveDocument.1">
                  <p:embed/>
                </p:oleObj>
              </mc:Choice>
              <mc:Fallback>
                <p:oleObj name="think-cell Slide" r:id="rId6" imgW="360" imgH="360" progId="TCLayout.ActiveDocument.1">
                  <p:embed/>
                  <p:pic>
                    <p:nvPicPr>
                      <p:cNvPr id="7" name="Object 6" hidden="1">
                        <a:extLst>
                          <a:ext uri="{FF2B5EF4-FFF2-40B4-BE49-F238E27FC236}">
                            <a16:creationId xmlns:a16="http://schemas.microsoft.com/office/drawing/2014/main" id="{69BD1BCE-1AF3-460B-AF43-28CFBA00CBC7}"/>
                          </a:ext>
                        </a:extLst>
                      </p:cNvPr>
                      <p:cNvPicPr/>
                      <p:nvPr/>
                    </p:nvPicPr>
                    <p:blipFill>
                      <a:blip r:embed="rId7"/>
                      <a:stretch>
                        <a:fillRect/>
                      </a:stretch>
                    </p:blipFill>
                    <p:spPr>
                      <a:xfrm>
                        <a:off x="1591" y="2122"/>
                        <a:ext cx="1588"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D796062-A07A-40F4-86BD-FA9E5FB6A489}"/>
              </a:ext>
            </a:extLst>
          </p:cNvPr>
          <p:cNvSpPr/>
          <p:nvPr userDrawn="1">
            <p:custDataLst>
              <p:tags r:id="rId5"/>
            </p:custDataLst>
          </p:nvPr>
        </p:nvSpPr>
        <p:spPr bwMode="auto">
          <a:xfrm>
            <a:off x="5" y="4"/>
            <a:ext cx="158751" cy="211667"/>
          </a:xfrm>
          <a:prstGeom prst="rect">
            <a:avLst/>
          </a:prstGeom>
          <a:solidFill>
            <a:srgbClr val="274B57"/>
          </a:solidFill>
          <a:ln w="12700" cap="flat" cmpd="sng" algn="ctr">
            <a:noFill/>
            <a:prstDash val="solid"/>
            <a:miter lim="0"/>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584162" rtl="0" eaLnBrk="1" fontAlgn="base" latinLnBrk="0" hangingPunct="0">
              <a:lnSpc>
                <a:spcPct val="100000"/>
              </a:lnSpc>
              <a:spcBef>
                <a:spcPct val="0"/>
              </a:spcBef>
              <a:spcAft>
                <a:spcPct val="0"/>
              </a:spcAft>
              <a:buClrTx/>
              <a:buSzTx/>
              <a:buFontTx/>
              <a:buNone/>
              <a:tabLst/>
            </a:pPr>
            <a:endParaRPr kumimoji="0" lang="en-US" sz="1688" b="0" i="0" u="none" strike="noStrike" cap="none" normalizeH="0" baseline="0" dirty="0">
              <a:ln>
                <a:noFill/>
              </a:ln>
              <a:solidFill>
                <a:srgbClr val="000000"/>
              </a:solidFill>
              <a:effectLst/>
              <a:latin typeface="Helvetica" panose="020B0604020202020204" pitchFamily="34" charset="0"/>
              <a:ea typeface="Helvetica Neue Light" charset="0"/>
              <a:cs typeface="Arial" panose="020B0604020202020204" pitchFamily="34" charset="0"/>
              <a:sym typeface="Helvetica" panose="020B0604020202020204" pitchFamily="34" charset="0"/>
            </a:endParaRPr>
          </a:p>
        </p:txBody>
      </p:sp>
      <p:sp>
        <p:nvSpPr>
          <p:cNvPr id="2051" name="Rectangle 2"/>
          <p:cNvSpPr>
            <a:spLocks noGrp="1"/>
          </p:cNvSpPr>
          <p:nvPr>
            <p:ph type="body" idx="1"/>
          </p:nvPr>
        </p:nvSpPr>
        <p:spPr bwMode="auto">
          <a:xfrm>
            <a:off x="152400" y="1143000"/>
            <a:ext cx="8839200" cy="5257800"/>
          </a:xfrm>
          <a:prstGeom prst="rect">
            <a:avLst/>
          </a:prstGeom>
          <a:noFill/>
          <a:ln w="12700">
            <a:noFill/>
            <a:miter lim="0"/>
            <a:headEnd/>
            <a:tailEnd/>
          </a:ln>
        </p:spPr>
        <p:txBody>
          <a:bodyPr vert="horz" wrap="square" lIns="0" tIns="0" rIns="0" bIns="0" numCol="1" anchor="t" anchorCtr="0" compatLnSpc="1">
            <a:prstTxWarp prst="textNoShape">
              <a:avLst/>
            </a:prstTxWarp>
          </a:bodyPr>
          <a:lstStyle/>
          <a:p>
            <a:pPr lvl="0"/>
            <a:r>
              <a:rPr lang="en-US">
                <a:sym typeface="Helvetica Neue Light" charset="0"/>
              </a:rPr>
              <a:t>Click to edit Master text styles</a:t>
            </a:r>
          </a:p>
          <a:p>
            <a:pPr lvl="1"/>
            <a:r>
              <a:rPr lang="en-US">
                <a:sym typeface="Helvetica Neue Light" charset="0"/>
              </a:rPr>
              <a:t>Second level</a:t>
            </a:r>
          </a:p>
          <a:p>
            <a:pPr lvl="2"/>
            <a:r>
              <a:rPr lang="en-US">
                <a:sym typeface="Helvetica Neue Light" charset="0"/>
              </a:rPr>
              <a:t>Third level</a:t>
            </a:r>
          </a:p>
          <a:p>
            <a:pPr lvl="3"/>
            <a:r>
              <a:rPr lang="en-US">
                <a:sym typeface="Helvetica Neue Light" charset="0"/>
              </a:rPr>
              <a:t>Fourth level</a:t>
            </a:r>
          </a:p>
          <a:p>
            <a:pPr lvl="4"/>
            <a:r>
              <a:rPr lang="en-US">
                <a:sym typeface="Helvetica Neue Light" charset="0"/>
              </a:rPr>
              <a:t>Fifth level</a:t>
            </a:r>
          </a:p>
        </p:txBody>
      </p:sp>
      <p:sp>
        <p:nvSpPr>
          <p:cNvPr id="11" name="TextBox 10"/>
          <p:cNvSpPr txBox="1"/>
          <p:nvPr/>
        </p:nvSpPr>
        <p:spPr>
          <a:xfrm>
            <a:off x="152401" y="6477017"/>
            <a:ext cx="387152" cy="187615"/>
          </a:xfrm>
          <a:prstGeom prst="rect">
            <a:avLst/>
          </a:prstGeom>
          <a:noFill/>
        </p:spPr>
        <p:txBody>
          <a:bodyPr wrap="square" rtlCol="0">
            <a:spAutoFit/>
          </a:bodyPr>
          <a:lstStyle/>
          <a:p>
            <a:pPr algn="l"/>
            <a:fld id="{E301F95D-C0BE-478E-A3CF-D1EE6C3EFAC4}" type="slidenum">
              <a:rPr lang="en-US" sz="619" smtClean="0">
                <a:solidFill>
                  <a:schemeClr val="bg2"/>
                </a:solidFill>
                <a:latin typeface="Univers 55"/>
              </a:rPr>
              <a:pPr algn="l"/>
              <a:t>‹#›</a:t>
            </a:fld>
            <a:endParaRPr lang="en-US" sz="619" dirty="0">
              <a:solidFill>
                <a:schemeClr val="bg2"/>
              </a:solidFill>
              <a:latin typeface="Univers 55"/>
            </a:endParaRPr>
          </a:p>
        </p:txBody>
      </p:sp>
      <p:cxnSp>
        <p:nvCxnSpPr>
          <p:cNvPr id="6" name="Straight Connector 5">
            <a:extLst>
              <a:ext uri="{FF2B5EF4-FFF2-40B4-BE49-F238E27FC236}">
                <a16:creationId xmlns:a16="http://schemas.microsoft.com/office/drawing/2014/main" id="{F84B8572-5E5D-4136-B6ED-C4899B536029}"/>
              </a:ext>
            </a:extLst>
          </p:cNvPr>
          <p:cNvCxnSpPr>
            <a:cxnSpLocks/>
          </p:cNvCxnSpPr>
          <p:nvPr userDrawn="1"/>
        </p:nvCxnSpPr>
        <p:spPr bwMode="auto">
          <a:xfrm>
            <a:off x="179512" y="6453336"/>
            <a:ext cx="8812088" cy="0"/>
          </a:xfrm>
          <a:prstGeom prst="line">
            <a:avLst/>
          </a:prstGeom>
          <a:ln>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B603249D-C689-420E-A001-FC40040C4594}"/>
              </a:ext>
            </a:extLst>
          </p:cNvPr>
          <p:cNvCxnSpPr/>
          <p:nvPr userDrawn="1"/>
        </p:nvCxnSpPr>
        <p:spPr bwMode="auto">
          <a:xfrm>
            <a:off x="152400" y="6858000"/>
            <a:ext cx="8956104" cy="0"/>
          </a:xfrm>
          <a:prstGeom prst="line">
            <a:avLst/>
          </a:prstGeom>
          <a:solidFill>
            <a:srgbClr val="274B57"/>
          </a:solidFill>
          <a:ln w="12700" cap="flat" cmpd="sng" algn="ctr">
            <a:noFill/>
            <a:prstDash val="solid"/>
            <a:miter lim="0"/>
            <a:headEnd type="none" w="med" len="med"/>
            <a:tailEnd type="none" w="med" len="med"/>
          </a:ln>
          <a:effectLst/>
        </p:spPr>
      </p:cxnSp>
      <p:pic>
        <p:nvPicPr>
          <p:cNvPr id="15" name="Picture 14">
            <a:extLst>
              <a:ext uri="{FF2B5EF4-FFF2-40B4-BE49-F238E27FC236}">
                <a16:creationId xmlns:a16="http://schemas.microsoft.com/office/drawing/2014/main" id="{14B62266-F39A-4F28-B962-7874B44138A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028388" y="6502034"/>
            <a:ext cx="938228" cy="285661"/>
          </a:xfrm>
          <a:prstGeom prst="rect">
            <a:avLst/>
          </a:prstGeom>
        </p:spPr>
      </p:pic>
      <p:pic>
        <p:nvPicPr>
          <p:cNvPr id="3" name="Picture 2" descr="Logo, company name&#10;&#10;Description automatically generated">
            <a:extLst>
              <a:ext uri="{FF2B5EF4-FFF2-40B4-BE49-F238E27FC236}">
                <a16:creationId xmlns:a16="http://schemas.microsoft.com/office/drawing/2014/main" id="{F9D1ECAD-C276-4AE2-B0AD-B6C40E670C0B}"/>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3388" y="6539467"/>
            <a:ext cx="666213" cy="241672"/>
          </a:xfrm>
          <a:prstGeom prst="rect">
            <a:avLst/>
          </a:prstGeom>
        </p:spPr>
      </p:pic>
      <p:pic>
        <p:nvPicPr>
          <p:cNvPr id="13" name="Picture 12" descr="GrayRule.png">
            <a:extLst>
              <a:ext uri="{FF2B5EF4-FFF2-40B4-BE49-F238E27FC236}">
                <a16:creationId xmlns:a16="http://schemas.microsoft.com/office/drawing/2014/main" id="{4EB88F5A-9591-4DC9-B4FD-A7A9F89F5C36}"/>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52400" y="914403"/>
            <a:ext cx="8839200" cy="95339"/>
          </a:xfrm>
          <a:prstGeom prst="rect">
            <a:avLst/>
          </a:prstGeom>
        </p:spPr>
      </p:pic>
    </p:spTree>
    <p:extLst>
      <p:ext uri="{BB962C8B-B14F-4D97-AF65-F5344CB8AC3E}">
        <p14:creationId xmlns:p14="http://schemas.microsoft.com/office/powerpoint/2010/main" val="2150036575"/>
      </p:ext>
    </p:extLst>
  </p:cSld>
  <p:clrMap bg1="lt1" tx1="dk1" bg2="lt2" tx2="dk2" accent1="accent1" accent2="accent2" accent3="accent3" accent4="accent4" accent5="accent5" accent6="accent6" hlink="hlink" folHlink="folHlink"/>
  <p:sldLayoutIdLst>
    <p:sldLayoutId id="2147484015" r:id="rId1"/>
  </p:sldLayoutIdLst>
  <p:hf hdr="0" ftr="0" dt="0"/>
  <p:txStyles>
    <p:titleStyle>
      <a:lvl1pPr algn="l" defTabSz="231032" rtl="0" eaLnBrk="0" fontAlgn="base" hangingPunct="0">
        <a:spcBef>
          <a:spcPct val="0"/>
        </a:spcBef>
        <a:spcAft>
          <a:spcPct val="0"/>
        </a:spcAft>
        <a:defRPr sz="1688">
          <a:solidFill>
            <a:srgbClr val="000000"/>
          </a:solidFill>
          <a:latin typeface="Helvetica" pitchFamily="34" charset="0"/>
          <a:ea typeface="+mj-ea"/>
          <a:cs typeface="Arial" pitchFamily="34" charset="0"/>
          <a:sym typeface="Helvetica Neue Light" charset="0"/>
        </a:defRPr>
      </a:lvl1pPr>
      <a:lvl2pPr algn="l" defTabSz="231032" rtl="0" eaLnBrk="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2pPr>
      <a:lvl3pPr algn="l" defTabSz="231032" rtl="0" eaLnBrk="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3pPr>
      <a:lvl4pPr algn="l" defTabSz="231032" rtl="0" eaLnBrk="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4pPr>
      <a:lvl5pPr algn="l" defTabSz="231032" rtl="0" eaLnBrk="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5pPr>
      <a:lvl6pPr marL="180809" algn="l" defTabSz="231032" rtl="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6pPr>
      <a:lvl7pPr marL="361617" algn="l" defTabSz="231032" rtl="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7pPr>
      <a:lvl8pPr marL="542425" algn="l" defTabSz="231032" rtl="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8pPr>
      <a:lvl9pPr marL="723233" algn="l" defTabSz="231032" rtl="0" fontAlgn="base" hangingPunct="0">
        <a:spcBef>
          <a:spcPct val="0"/>
        </a:spcBef>
        <a:spcAft>
          <a:spcPct val="0"/>
        </a:spcAft>
        <a:defRPr sz="1688">
          <a:solidFill>
            <a:srgbClr val="000000"/>
          </a:solidFill>
          <a:latin typeface="Helvetica Neue Light" charset="0"/>
          <a:ea typeface="Helvetica Neue Light" charset="0"/>
          <a:cs typeface="Helvetica Neue Light" charset="0"/>
          <a:sym typeface="Helvetica Neue Light" charset="0"/>
        </a:defRPr>
      </a:lvl9pPr>
    </p:titleStyle>
    <p:bodyStyle>
      <a:lvl1pPr marL="125564" indent="-125564" algn="l" defTabSz="231032" rtl="0" eaLnBrk="0" fontAlgn="base" hangingPunct="0">
        <a:spcBef>
          <a:spcPts val="237"/>
        </a:spcBef>
        <a:spcAft>
          <a:spcPct val="0"/>
        </a:spcAft>
        <a:buSzPct val="100000"/>
        <a:buChar char="•"/>
        <a:defRPr sz="1407">
          <a:solidFill>
            <a:schemeClr val="bg2"/>
          </a:solidFill>
          <a:latin typeface="Helvetica" pitchFamily="34" charset="0"/>
          <a:ea typeface="+mn-ea"/>
          <a:cs typeface="Arial" pitchFamily="34" charset="0"/>
          <a:sym typeface="Helvetica Neue Light" charset="0"/>
        </a:defRPr>
      </a:lvl1pPr>
      <a:lvl2pPr marL="376685" indent="-125564" algn="l" defTabSz="231032" rtl="0" eaLnBrk="0" fontAlgn="base" hangingPunct="0">
        <a:spcBef>
          <a:spcPts val="237"/>
        </a:spcBef>
        <a:spcAft>
          <a:spcPct val="0"/>
        </a:spcAft>
        <a:buSzPct val="100000"/>
        <a:buChar char="•"/>
        <a:defRPr sz="1351">
          <a:solidFill>
            <a:schemeClr val="bg2"/>
          </a:solidFill>
          <a:latin typeface="Helvetica" pitchFamily="34" charset="0"/>
          <a:ea typeface="+mn-ea"/>
          <a:cs typeface="Arial" pitchFamily="34" charset="0"/>
          <a:sym typeface="Helvetica Neue Light" charset="0"/>
        </a:defRPr>
      </a:lvl2pPr>
      <a:lvl3pPr marL="627806" indent="-125564" algn="l" defTabSz="231032" rtl="0" eaLnBrk="0" fontAlgn="base" hangingPunct="0">
        <a:spcBef>
          <a:spcPts val="237"/>
        </a:spcBef>
        <a:spcAft>
          <a:spcPct val="0"/>
        </a:spcAft>
        <a:buSzPct val="100000"/>
        <a:buChar char="•"/>
        <a:defRPr sz="1125">
          <a:solidFill>
            <a:schemeClr val="bg2"/>
          </a:solidFill>
          <a:latin typeface="Helvetica" pitchFamily="34" charset="0"/>
          <a:ea typeface="+mn-ea"/>
          <a:cs typeface="Arial" pitchFamily="34" charset="0"/>
          <a:sym typeface="Helvetica Neue Light" charset="0"/>
        </a:defRPr>
      </a:lvl3pPr>
      <a:lvl4pPr marL="878928" indent="-125564" algn="l" defTabSz="231032" rtl="0" eaLnBrk="0" fontAlgn="base" hangingPunct="0">
        <a:spcBef>
          <a:spcPts val="237"/>
        </a:spcBef>
        <a:spcAft>
          <a:spcPct val="0"/>
        </a:spcAft>
        <a:buSzPct val="100000"/>
        <a:buChar char="•"/>
        <a:defRPr sz="1013">
          <a:solidFill>
            <a:schemeClr val="bg2"/>
          </a:solidFill>
          <a:latin typeface="Helvetica" pitchFamily="34" charset="0"/>
          <a:ea typeface="+mn-ea"/>
          <a:cs typeface="Arial" pitchFamily="34" charset="0"/>
          <a:sym typeface="Helvetica Neue Light" charset="0"/>
        </a:defRPr>
      </a:lvl4pPr>
      <a:lvl5pPr marL="1130049" indent="-125564" algn="l" defTabSz="231032" rtl="0" eaLnBrk="0" fontAlgn="base" hangingPunct="0">
        <a:spcBef>
          <a:spcPts val="237"/>
        </a:spcBef>
        <a:spcAft>
          <a:spcPct val="0"/>
        </a:spcAft>
        <a:buSzPct val="100000"/>
        <a:buChar char="•"/>
        <a:defRPr sz="900">
          <a:solidFill>
            <a:schemeClr val="bg2"/>
          </a:solidFill>
          <a:latin typeface="Helvetica" pitchFamily="34" charset="0"/>
          <a:ea typeface="+mn-ea"/>
          <a:cs typeface="Arial" pitchFamily="34" charset="0"/>
          <a:sym typeface="Helvetica Neue Light" charset="0"/>
        </a:defRPr>
      </a:lvl5pPr>
      <a:lvl6pPr marL="1310860" indent="-125564" algn="l" defTabSz="231032" rtl="0" fontAlgn="base" hangingPunct="0">
        <a:spcBef>
          <a:spcPts val="1899"/>
        </a:spcBef>
        <a:spcAft>
          <a:spcPct val="0"/>
        </a:spcAft>
        <a:buSzPct val="100000"/>
        <a:buChar char="•"/>
        <a:defRPr sz="1407">
          <a:solidFill>
            <a:srgbClr val="747474"/>
          </a:solidFill>
          <a:latin typeface="+mn-lt"/>
          <a:ea typeface="+mn-ea"/>
          <a:cs typeface="+mn-cs"/>
          <a:sym typeface="Helvetica Neue Light" charset="0"/>
        </a:defRPr>
      </a:lvl6pPr>
      <a:lvl7pPr marL="1491666" indent="-125564" algn="l" defTabSz="231032" rtl="0" fontAlgn="base" hangingPunct="0">
        <a:spcBef>
          <a:spcPts val="1899"/>
        </a:spcBef>
        <a:spcAft>
          <a:spcPct val="0"/>
        </a:spcAft>
        <a:buSzPct val="100000"/>
        <a:buChar char="•"/>
        <a:defRPr sz="1407">
          <a:solidFill>
            <a:srgbClr val="747474"/>
          </a:solidFill>
          <a:latin typeface="+mn-lt"/>
          <a:ea typeface="+mn-ea"/>
          <a:cs typeface="+mn-cs"/>
          <a:sym typeface="Helvetica Neue Light" charset="0"/>
        </a:defRPr>
      </a:lvl7pPr>
      <a:lvl8pPr marL="1672474" indent="-125564" algn="l" defTabSz="231032" rtl="0" fontAlgn="base" hangingPunct="0">
        <a:spcBef>
          <a:spcPts val="1899"/>
        </a:spcBef>
        <a:spcAft>
          <a:spcPct val="0"/>
        </a:spcAft>
        <a:buSzPct val="100000"/>
        <a:buChar char="•"/>
        <a:defRPr sz="1407">
          <a:solidFill>
            <a:srgbClr val="747474"/>
          </a:solidFill>
          <a:latin typeface="+mn-lt"/>
          <a:ea typeface="+mn-ea"/>
          <a:cs typeface="+mn-cs"/>
          <a:sym typeface="Helvetica Neue Light" charset="0"/>
        </a:defRPr>
      </a:lvl8pPr>
      <a:lvl9pPr marL="1853282" indent="-125564" algn="l" defTabSz="231032" rtl="0" fontAlgn="base" hangingPunct="0">
        <a:spcBef>
          <a:spcPts val="1899"/>
        </a:spcBef>
        <a:spcAft>
          <a:spcPct val="0"/>
        </a:spcAft>
        <a:buSzPct val="100000"/>
        <a:buChar char="•"/>
        <a:defRPr sz="1407">
          <a:solidFill>
            <a:srgbClr val="747474"/>
          </a:solidFill>
          <a:latin typeface="+mn-lt"/>
          <a:ea typeface="+mn-ea"/>
          <a:cs typeface="+mn-cs"/>
          <a:sym typeface="Helvetica Neue Light" charset="0"/>
        </a:defRPr>
      </a:lvl9pPr>
    </p:bodyStyle>
    <p:otherStyle>
      <a:defPPr>
        <a:defRPr lang="en-US"/>
      </a:defPPr>
      <a:lvl1pPr marL="0" algn="l" defTabSz="361617" rtl="0" eaLnBrk="1" latinLnBrk="0" hangingPunct="1">
        <a:defRPr sz="731" kern="1200">
          <a:solidFill>
            <a:schemeClr val="tx1"/>
          </a:solidFill>
          <a:latin typeface="+mn-lt"/>
          <a:ea typeface="+mn-ea"/>
          <a:cs typeface="+mn-cs"/>
        </a:defRPr>
      </a:lvl1pPr>
      <a:lvl2pPr marL="180809" algn="l" defTabSz="361617" rtl="0" eaLnBrk="1" latinLnBrk="0" hangingPunct="1">
        <a:defRPr sz="731" kern="1200">
          <a:solidFill>
            <a:schemeClr val="tx1"/>
          </a:solidFill>
          <a:latin typeface="+mn-lt"/>
          <a:ea typeface="+mn-ea"/>
          <a:cs typeface="+mn-cs"/>
        </a:defRPr>
      </a:lvl2pPr>
      <a:lvl3pPr marL="361617" algn="l" defTabSz="361617" rtl="0" eaLnBrk="1" latinLnBrk="0" hangingPunct="1">
        <a:defRPr sz="731" kern="1200">
          <a:solidFill>
            <a:schemeClr val="tx1"/>
          </a:solidFill>
          <a:latin typeface="+mn-lt"/>
          <a:ea typeface="+mn-ea"/>
          <a:cs typeface="+mn-cs"/>
        </a:defRPr>
      </a:lvl3pPr>
      <a:lvl4pPr marL="542425" algn="l" defTabSz="361617" rtl="0" eaLnBrk="1" latinLnBrk="0" hangingPunct="1">
        <a:defRPr sz="731" kern="1200">
          <a:solidFill>
            <a:schemeClr val="tx1"/>
          </a:solidFill>
          <a:latin typeface="+mn-lt"/>
          <a:ea typeface="+mn-ea"/>
          <a:cs typeface="+mn-cs"/>
        </a:defRPr>
      </a:lvl4pPr>
      <a:lvl5pPr marL="723233" algn="l" defTabSz="361617" rtl="0" eaLnBrk="1" latinLnBrk="0" hangingPunct="1">
        <a:defRPr sz="731" kern="1200">
          <a:solidFill>
            <a:schemeClr val="tx1"/>
          </a:solidFill>
          <a:latin typeface="+mn-lt"/>
          <a:ea typeface="+mn-ea"/>
          <a:cs typeface="+mn-cs"/>
        </a:defRPr>
      </a:lvl5pPr>
      <a:lvl6pPr marL="904041" algn="l" defTabSz="361617" rtl="0" eaLnBrk="1" latinLnBrk="0" hangingPunct="1">
        <a:defRPr sz="731" kern="1200">
          <a:solidFill>
            <a:schemeClr val="tx1"/>
          </a:solidFill>
          <a:latin typeface="+mn-lt"/>
          <a:ea typeface="+mn-ea"/>
          <a:cs typeface="+mn-cs"/>
        </a:defRPr>
      </a:lvl6pPr>
      <a:lvl7pPr marL="1084849" algn="l" defTabSz="361617" rtl="0" eaLnBrk="1" latinLnBrk="0" hangingPunct="1">
        <a:defRPr sz="731" kern="1200">
          <a:solidFill>
            <a:schemeClr val="tx1"/>
          </a:solidFill>
          <a:latin typeface="+mn-lt"/>
          <a:ea typeface="+mn-ea"/>
          <a:cs typeface="+mn-cs"/>
        </a:defRPr>
      </a:lvl7pPr>
      <a:lvl8pPr marL="1265656" algn="l" defTabSz="361617" rtl="0" eaLnBrk="1" latinLnBrk="0" hangingPunct="1">
        <a:defRPr sz="731" kern="1200">
          <a:solidFill>
            <a:schemeClr val="tx1"/>
          </a:solidFill>
          <a:latin typeface="+mn-lt"/>
          <a:ea typeface="+mn-ea"/>
          <a:cs typeface="+mn-cs"/>
        </a:defRPr>
      </a:lvl8pPr>
      <a:lvl9pPr marL="1446465" algn="l" defTabSz="361617" rtl="0" eaLnBrk="1" latinLnBrk="0" hangingPunct="1">
        <a:defRPr sz="731"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9BD1BCE-1AF3-460B-AF43-28CFBA00CBC7}"/>
              </a:ext>
            </a:extLst>
          </p:cNvPr>
          <p:cNvGraphicFramePr>
            <a:graphicFrameLocks noChangeAspect="1"/>
          </p:cNvGraphicFramePr>
          <p:nvPr userDrawn="1">
            <p:custDataLst>
              <p:tags r:id="rId10"/>
            </p:custDataLst>
            <p:extLst>
              <p:ext uri="{D42A27DB-BD31-4B8C-83A1-F6EECF244321}">
                <p14:modId xmlns:p14="http://schemas.microsoft.com/office/powerpoint/2010/main" val="276782598"/>
              </p:ext>
            </p:extLst>
          </p:nvPr>
        </p:nvGraphicFramePr>
        <p:xfrm>
          <a:off x="1591" y="2120"/>
          <a:ext cx="1588" cy="2117"/>
        </p:xfrm>
        <a:graphic>
          <a:graphicData uri="http://schemas.openxmlformats.org/presentationml/2006/ole">
            <mc:AlternateContent xmlns:mc="http://schemas.openxmlformats.org/markup-compatibility/2006">
              <mc:Choice xmlns:v="urn:schemas-microsoft-com:vml" Requires="v">
                <p:oleObj spid="_x0000_s22540" name="think-cell Slide" r:id="rId12" imgW="360" imgH="360" progId="TCLayout.ActiveDocument.1">
                  <p:embed/>
                </p:oleObj>
              </mc:Choice>
              <mc:Fallback>
                <p:oleObj name="think-cell Slide" r:id="rId12" imgW="360" imgH="360" progId="TCLayout.ActiveDocument.1">
                  <p:embed/>
                  <p:pic>
                    <p:nvPicPr>
                      <p:cNvPr id="7" name="Object 6" hidden="1">
                        <a:extLst>
                          <a:ext uri="{FF2B5EF4-FFF2-40B4-BE49-F238E27FC236}">
                            <a16:creationId xmlns:a16="http://schemas.microsoft.com/office/drawing/2014/main" id="{69BD1BCE-1AF3-460B-AF43-28CFBA00CBC7}"/>
                          </a:ext>
                        </a:extLst>
                      </p:cNvPr>
                      <p:cNvPicPr/>
                      <p:nvPr/>
                    </p:nvPicPr>
                    <p:blipFill>
                      <a:blip r:embed="rId13"/>
                      <a:stretch>
                        <a:fillRect/>
                      </a:stretch>
                    </p:blipFill>
                    <p:spPr>
                      <a:xfrm>
                        <a:off x="1591" y="2120"/>
                        <a:ext cx="1588"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D796062-A07A-40F4-86BD-FA9E5FB6A489}"/>
              </a:ext>
            </a:extLst>
          </p:cNvPr>
          <p:cNvSpPr/>
          <p:nvPr userDrawn="1">
            <p:custDataLst>
              <p:tags r:id="rId11"/>
            </p:custDataLst>
          </p:nvPr>
        </p:nvSpPr>
        <p:spPr bwMode="auto">
          <a:xfrm>
            <a:off x="5" y="2"/>
            <a:ext cx="158751" cy="211667"/>
          </a:xfrm>
          <a:prstGeom prst="rect">
            <a:avLst/>
          </a:prstGeom>
          <a:solidFill>
            <a:srgbClr val="274B57"/>
          </a:solidFill>
          <a:ln w="12700" cap="flat" cmpd="sng" algn="ctr">
            <a:noFill/>
            <a:prstDash val="solid"/>
            <a:miter lim="0"/>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778883" rtl="0" eaLnBrk="1" fontAlgn="base" latinLnBrk="0" hangingPunct="0">
              <a:lnSpc>
                <a:spcPct val="100000"/>
              </a:lnSpc>
              <a:spcBef>
                <a:spcPct val="0"/>
              </a:spcBef>
              <a:spcAft>
                <a:spcPct val="0"/>
              </a:spcAft>
              <a:buClrTx/>
              <a:buSzTx/>
              <a:buFontTx/>
              <a:buNone/>
              <a:tabLst/>
              <a:defRPr/>
            </a:pPr>
            <a:endParaRPr kumimoji="0" lang="en-US" sz="2251" b="0" i="0" u="none" strike="noStrike" kern="1200" cap="none" spc="0" normalizeH="0" baseline="0" noProof="0" dirty="0">
              <a:ln>
                <a:noFill/>
              </a:ln>
              <a:solidFill>
                <a:srgbClr val="000000"/>
              </a:solidFill>
              <a:effectLst/>
              <a:uLnTx/>
              <a:uFillTx/>
              <a:latin typeface="Helvetica" panose="020B0604020202020204" pitchFamily="34" charset="0"/>
              <a:ea typeface="Helvetica Neue Light" charset="0"/>
              <a:cs typeface="Arial" panose="020B0604020202020204" pitchFamily="34" charset="0"/>
              <a:sym typeface="Helvetica" panose="020B0604020202020204" pitchFamily="34" charset="0"/>
            </a:endParaRPr>
          </a:p>
        </p:txBody>
      </p:sp>
      <p:sp>
        <p:nvSpPr>
          <p:cNvPr id="2051" name="Rectangle 2"/>
          <p:cNvSpPr>
            <a:spLocks noGrp="1"/>
          </p:cNvSpPr>
          <p:nvPr>
            <p:ph type="body" idx="1"/>
          </p:nvPr>
        </p:nvSpPr>
        <p:spPr bwMode="auto">
          <a:xfrm>
            <a:off x="152400" y="1143000"/>
            <a:ext cx="8839200" cy="5257800"/>
          </a:xfrm>
          <a:prstGeom prst="rect">
            <a:avLst/>
          </a:prstGeom>
          <a:noFill/>
          <a:ln w="12700">
            <a:noFill/>
            <a:miter lim="0"/>
            <a:headEnd/>
            <a:tailEnd/>
          </a:ln>
        </p:spPr>
        <p:txBody>
          <a:bodyPr vert="horz" wrap="square" lIns="0" tIns="0" rIns="0" bIns="0" numCol="1" anchor="t" anchorCtr="0" compatLnSpc="1">
            <a:prstTxWarp prst="textNoShape">
              <a:avLst/>
            </a:prstTxWarp>
          </a:bodyPr>
          <a:lstStyle/>
          <a:p>
            <a:pPr lvl="0"/>
            <a:r>
              <a:rPr lang="en-US">
                <a:sym typeface="Helvetica Neue Light" charset="0"/>
              </a:rPr>
              <a:t>Click to edit Master text styles</a:t>
            </a:r>
          </a:p>
          <a:p>
            <a:pPr lvl="1"/>
            <a:r>
              <a:rPr lang="en-US">
                <a:sym typeface="Helvetica Neue Light" charset="0"/>
              </a:rPr>
              <a:t>Second level</a:t>
            </a:r>
          </a:p>
          <a:p>
            <a:pPr lvl="2"/>
            <a:r>
              <a:rPr lang="en-US">
                <a:sym typeface="Helvetica Neue Light" charset="0"/>
              </a:rPr>
              <a:t>Third level</a:t>
            </a:r>
          </a:p>
          <a:p>
            <a:pPr lvl="3"/>
            <a:r>
              <a:rPr lang="en-US">
                <a:sym typeface="Helvetica Neue Light" charset="0"/>
              </a:rPr>
              <a:t>Fourth level</a:t>
            </a:r>
          </a:p>
          <a:p>
            <a:pPr lvl="4"/>
            <a:r>
              <a:rPr lang="en-US">
                <a:sym typeface="Helvetica Neue Light" charset="0"/>
              </a:rPr>
              <a:t>Fifth level</a:t>
            </a:r>
          </a:p>
        </p:txBody>
      </p:sp>
      <p:sp>
        <p:nvSpPr>
          <p:cNvPr id="11" name="TextBox 10"/>
          <p:cNvSpPr txBox="1"/>
          <p:nvPr/>
        </p:nvSpPr>
        <p:spPr>
          <a:xfrm>
            <a:off x="152400" y="6477015"/>
            <a:ext cx="387152" cy="219291"/>
          </a:xfrm>
          <a:prstGeom prst="rect">
            <a:avLst/>
          </a:prstGeom>
          <a:noFill/>
        </p:spPr>
        <p:txBody>
          <a:bodyPr wrap="square" rtlCol="0">
            <a:spAutoFit/>
          </a:bodyPr>
          <a:lstStyle/>
          <a:p>
            <a:pPr marL="0" marR="0" lvl="0" indent="0" algn="l" defTabSz="410682" rtl="0" eaLnBrk="1" fontAlgn="base" latinLnBrk="0" hangingPunct="0">
              <a:lnSpc>
                <a:spcPct val="100000"/>
              </a:lnSpc>
              <a:spcBef>
                <a:spcPct val="0"/>
              </a:spcBef>
              <a:spcAft>
                <a:spcPct val="0"/>
              </a:spcAft>
              <a:buClrTx/>
              <a:buSzTx/>
              <a:buFontTx/>
              <a:buNone/>
              <a:tabLst/>
              <a:defRPr/>
            </a:pPr>
            <a:fld id="{E301F95D-C0BE-478E-A3CF-D1EE6C3EFAC4}" type="slidenum">
              <a:rPr kumimoji="0" lang="en-US" sz="825" b="0" i="0" u="none" strike="noStrike" kern="1200" cap="none" spc="0" normalizeH="0" baseline="0" noProof="0" smtClean="0">
                <a:ln>
                  <a:noFill/>
                </a:ln>
                <a:solidFill>
                  <a:srgbClr val="5E707B"/>
                </a:solidFill>
                <a:effectLst/>
                <a:uLnTx/>
                <a:uFillTx/>
                <a:latin typeface="Univers 55"/>
                <a:sym typeface="Helvetica Neue Light" charset="0"/>
              </a:rPr>
              <a:pPr marL="0" marR="0" lvl="0" indent="0" algn="l" defTabSz="410682" rtl="0" eaLnBrk="1" fontAlgn="base" latinLnBrk="0" hangingPunct="0">
                <a:lnSpc>
                  <a:spcPct val="100000"/>
                </a:lnSpc>
                <a:spcBef>
                  <a:spcPct val="0"/>
                </a:spcBef>
                <a:spcAft>
                  <a:spcPct val="0"/>
                </a:spcAft>
                <a:buClrTx/>
                <a:buSzTx/>
                <a:buFontTx/>
                <a:buNone/>
                <a:tabLst/>
                <a:defRPr/>
              </a:pPr>
              <a:t>‹#›</a:t>
            </a:fld>
            <a:endParaRPr kumimoji="0" lang="en-US" sz="825" b="0" i="0" u="none" strike="noStrike" kern="1200" cap="none" spc="0" normalizeH="0" baseline="0" noProof="0" dirty="0">
              <a:ln>
                <a:noFill/>
              </a:ln>
              <a:solidFill>
                <a:srgbClr val="5E707B"/>
              </a:solidFill>
              <a:effectLst/>
              <a:uLnTx/>
              <a:uFillTx/>
              <a:latin typeface="Univers 55"/>
              <a:sym typeface="Helvetica Neue Light" charset="0"/>
            </a:endParaRPr>
          </a:p>
        </p:txBody>
      </p:sp>
      <p:cxnSp>
        <p:nvCxnSpPr>
          <p:cNvPr id="6" name="Straight Connector 5">
            <a:extLst>
              <a:ext uri="{FF2B5EF4-FFF2-40B4-BE49-F238E27FC236}">
                <a16:creationId xmlns:a16="http://schemas.microsoft.com/office/drawing/2014/main" id="{F84B8572-5E5D-4136-B6ED-C4899B536029}"/>
              </a:ext>
            </a:extLst>
          </p:cNvPr>
          <p:cNvCxnSpPr>
            <a:cxnSpLocks/>
          </p:cNvCxnSpPr>
          <p:nvPr userDrawn="1"/>
        </p:nvCxnSpPr>
        <p:spPr bwMode="auto">
          <a:xfrm>
            <a:off x="179512" y="6453336"/>
            <a:ext cx="8812088" cy="0"/>
          </a:xfrm>
          <a:prstGeom prst="line">
            <a:avLst/>
          </a:prstGeom>
          <a:ln>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B603249D-C689-420E-A001-FC40040C4594}"/>
              </a:ext>
            </a:extLst>
          </p:cNvPr>
          <p:cNvCxnSpPr/>
          <p:nvPr userDrawn="1"/>
        </p:nvCxnSpPr>
        <p:spPr bwMode="auto">
          <a:xfrm>
            <a:off x="152400" y="6858000"/>
            <a:ext cx="8956104" cy="0"/>
          </a:xfrm>
          <a:prstGeom prst="line">
            <a:avLst/>
          </a:prstGeom>
          <a:solidFill>
            <a:srgbClr val="274B57"/>
          </a:solidFill>
          <a:ln w="12700" cap="flat" cmpd="sng" algn="ctr">
            <a:noFill/>
            <a:prstDash val="solid"/>
            <a:miter lim="0"/>
            <a:headEnd type="none" w="med" len="med"/>
            <a:tailEnd type="none" w="med" len="med"/>
          </a:ln>
          <a:effectLst/>
        </p:spPr>
      </p:cxnSp>
      <p:pic>
        <p:nvPicPr>
          <p:cNvPr id="15" name="Picture 14">
            <a:extLst>
              <a:ext uri="{FF2B5EF4-FFF2-40B4-BE49-F238E27FC236}">
                <a16:creationId xmlns:a16="http://schemas.microsoft.com/office/drawing/2014/main" id="{14B62266-F39A-4F28-B962-7874B44138A6}"/>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028387" y="6502032"/>
            <a:ext cx="938228" cy="285661"/>
          </a:xfrm>
          <a:prstGeom prst="rect">
            <a:avLst/>
          </a:prstGeom>
        </p:spPr>
      </p:pic>
      <p:pic>
        <p:nvPicPr>
          <p:cNvPr id="3" name="Picture 2" descr="Logo, company name&#10;&#10;Description automatically generated">
            <a:extLst>
              <a:ext uri="{FF2B5EF4-FFF2-40B4-BE49-F238E27FC236}">
                <a16:creationId xmlns:a16="http://schemas.microsoft.com/office/drawing/2014/main" id="{F9D1ECAD-C276-4AE2-B0AD-B6C40E670C0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83387" y="6539467"/>
            <a:ext cx="666213" cy="241672"/>
          </a:xfrm>
          <a:prstGeom prst="rect">
            <a:avLst/>
          </a:prstGeom>
        </p:spPr>
      </p:pic>
      <p:pic>
        <p:nvPicPr>
          <p:cNvPr id="13" name="Picture 12" descr="GrayRule.png">
            <a:extLst>
              <a:ext uri="{FF2B5EF4-FFF2-40B4-BE49-F238E27FC236}">
                <a16:creationId xmlns:a16="http://schemas.microsoft.com/office/drawing/2014/main" id="{4EB88F5A-9591-4DC9-B4FD-A7A9F89F5C36}"/>
              </a:ext>
            </a:extLst>
          </p:cNvPr>
          <p:cNvPicPr>
            <a:picLocks noChangeAspect="1"/>
          </p:cNvPicPr>
          <p:nvPr userDrawn="1"/>
        </p:nvPicPr>
        <p:blipFill>
          <a:blip r:embed="rId16" cstate="print"/>
          <a:stretch>
            <a:fillRect/>
          </a:stretch>
        </p:blipFill>
        <p:spPr>
          <a:xfrm>
            <a:off x="152400" y="914402"/>
            <a:ext cx="8839200" cy="95339"/>
          </a:xfrm>
          <a:prstGeom prst="rect">
            <a:avLst/>
          </a:prstGeom>
        </p:spPr>
      </p:pic>
    </p:spTree>
    <p:extLst>
      <p:ext uri="{BB962C8B-B14F-4D97-AF65-F5344CB8AC3E}">
        <p14:creationId xmlns:p14="http://schemas.microsoft.com/office/powerpoint/2010/main" val="1457537659"/>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Lst>
  <p:hf hdr="0" ftr="0" dt="0"/>
  <p:txStyles>
    <p:titleStyle>
      <a:lvl1pPr algn="l" defTabSz="308042" rtl="0" eaLnBrk="0" fontAlgn="base" hangingPunct="0">
        <a:spcBef>
          <a:spcPct val="0"/>
        </a:spcBef>
        <a:spcAft>
          <a:spcPct val="0"/>
        </a:spcAft>
        <a:defRPr sz="2251">
          <a:solidFill>
            <a:srgbClr val="000000"/>
          </a:solidFill>
          <a:latin typeface="Helvetica" pitchFamily="34" charset="0"/>
          <a:ea typeface="+mj-ea"/>
          <a:cs typeface="Arial" pitchFamily="34" charset="0"/>
          <a:sym typeface="Helvetica Neue Light" charset="0"/>
        </a:defRPr>
      </a:lvl1pPr>
      <a:lvl2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2pPr>
      <a:lvl3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3pPr>
      <a:lvl4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4pPr>
      <a:lvl5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5pPr>
      <a:lvl6pPr marL="241078"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6pPr>
      <a:lvl7pPr marL="482156"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7pPr>
      <a:lvl8pPr marL="723233"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8pPr>
      <a:lvl9pPr marL="964310"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9pPr>
    </p:titleStyle>
    <p:bodyStyle>
      <a:lvl1pPr marL="167418" indent="-167418" algn="l" defTabSz="308042" rtl="0" eaLnBrk="0" fontAlgn="base" hangingPunct="0">
        <a:spcBef>
          <a:spcPts val="316"/>
        </a:spcBef>
        <a:spcAft>
          <a:spcPct val="0"/>
        </a:spcAft>
        <a:buSzPct val="100000"/>
        <a:buChar char="•"/>
        <a:defRPr sz="1876">
          <a:solidFill>
            <a:schemeClr val="bg2"/>
          </a:solidFill>
          <a:latin typeface="Helvetica" pitchFamily="34" charset="0"/>
          <a:ea typeface="+mn-ea"/>
          <a:cs typeface="Arial" pitchFamily="34" charset="0"/>
          <a:sym typeface="Helvetica Neue Light" charset="0"/>
        </a:defRPr>
      </a:lvl1pPr>
      <a:lvl2pPr marL="502246" indent="-167418" algn="l" defTabSz="308042" rtl="0" eaLnBrk="0" fontAlgn="base" hangingPunct="0">
        <a:spcBef>
          <a:spcPts val="316"/>
        </a:spcBef>
        <a:spcAft>
          <a:spcPct val="0"/>
        </a:spcAft>
        <a:buSzPct val="100000"/>
        <a:buChar char="•"/>
        <a:defRPr sz="1801">
          <a:solidFill>
            <a:schemeClr val="bg2"/>
          </a:solidFill>
          <a:latin typeface="Helvetica" pitchFamily="34" charset="0"/>
          <a:ea typeface="+mn-ea"/>
          <a:cs typeface="Arial" pitchFamily="34" charset="0"/>
          <a:sym typeface="Helvetica Neue Light" charset="0"/>
        </a:defRPr>
      </a:lvl2pPr>
      <a:lvl3pPr marL="837075" indent="-167418" algn="l" defTabSz="308042" rtl="0" eaLnBrk="0" fontAlgn="base" hangingPunct="0">
        <a:spcBef>
          <a:spcPts val="316"/>
        </a:spcBef>
        <a:spcAft>
          <a:spcPct val="0"/>
        </a:spcAft>
        <a:buSzPct val="100000"/>
        <a:buChar char="•"/>
        <a:defRPr sz="1500">
          <a:solidFill>
            <a:schemeClr val="bg2"/>
          </a:solidFill>
          <a:latin typeface="Helvetica" pitchFamily="34" charset="0"/>
          <a:ea typeface="+mn-ea"/>
          <a:cs typeface="Arial" pitchFamily="34" charset="0"/>
          <a:sym typeface="Helvetica Neue Light" charset="0"/>
        </a:defRPr>
      </a:lvl3pPr>
      <a:lvl4pPr marL="1171904" indent="-167418" algn="l" defTabSz="308042" rtl="0" eaLnBrk="0" fontAlgn="base" hangingPunct="0">
        <a:spcBef>
          <a:spcPts val="316"/>
        </a:spcBef>
        <a:spcAft>
          <a:spcPct val="0"/>
        </a:spcAft>
        <a:buSzPct val="100000"/>
        <a:buChar char="•"/>
        <a:defRPr sz="1351">
          <a:solidFill>
            <a:schemeClr val="bg2"/>
          </a:solidFill>
          <a:latin typeface="Helvetica" pitchFamily="34" charset="0"/>
          <a:ea typeface="+mn-ea"/>
          <a:cs typeface="Arial" pitchFamily="34" charset="0"/>
          <a:sym typeface="Helvetica Neue Light" charset="0"/>
        </a:defRPr>
      </a:lvl4pPr>
      <a:lvl5pPr marL="1506732" indent="-167418" algn="l" defTabSz="308042" rtl="0" eaLnBrk="0" fontAlgn="base" hangingPunct="0">
        <a:spcBef>
          <a:spcPts val="316"/>
        </a:spcBef>
        <a:spcAft>
          <a:spcPct val="0"/>
        </a:spcAft>
        <a:buSzPct val="100000"/>
        <a:buChar char="•"/>
        <a:defRPr sz="1200">
          <a:solidFill>
            <a:schemeClr val="bg2"/>
          </a:solidFill>
          <a:latin typeface="Helvetica" pitchFamily="34" charset="0"/>
          <a:ea typeface="+mn-ea"/>
          <a:cs typeface="Arial" pitchFamily="34" charset="0"/>
          <a:sym typeface="Helvetica Neue Light" charset="0"/>
        </a:defRPr>
      </a:lvl5pPr>
      <a:lvl6pPr marL="174781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6pPr>
      <a:lvl7pPr marL="1988888"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7pPr>
      <a:lvl8pPr marL="2229965"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8pPr>
      <a:lvl9pPr marL="247104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9pPr>
    </p:bodyStyle>
    <p:otherStyle>
      <a:defPPr>
        <a:defRPr lang="en-US"/>
      </a:defPPr>
      <a:lvl1pPr marL="0" algn="l" defTabSz="482156" rtl="0" eaLnBrk="1" latinLnBrk="0" hangingPunct="1">
        <a:defRPr sz="975" kern="1200">
          <a:solidFill>
            <a:schemeClr val="tx1"/>
          </a:solidFill>
          <a:latin typeface="+mn-lt"/>
          <a:ea typeface="+mn-ea"/>
          <a:cs typeface="+mn-cs"/>
        </a:defRPr>
      </a:lvl1pPr>
      <a:lvl2pPr marL="241078" algn="l" defTabSz="482156" rtl="0" eaLnBrk="1" latinLnBrk="0" hangingPunct="1">
        <a:defRPr sz="975" kern="1200">
          <a:solidFill>
            <a:schemeClr val="tx1"/>
          </a:solidFill>
          <a:latin typeface="+mn-lt"/>
          <a:ea typeface="+mn-ea"/>
          <a:cs typeface="+mn-cs"/>
        </a:defRPr>
      </a:lvl2pPr>
      <a:lvl3pPr marL="482156" algn="l" defTabSz="482156" rtl="0" eaLnBrk="1" latinLnBrk="0" hangingPunct="1">
        <a:defRPr sz="975" kern="1200">
          <a:solidFill>
            <a:schemeClr val="tx1"/>
          </a:solidFill>
          <a:latin typeface="+mn-lt"/>
          <a:ea typeface="+mn-ea"/>
          <a:cs typeface="+mn-cs"/>
        </a:defRPr>
      </a:lvl3pPr>
      <a:lvl4pPr marL="723233" algn="l" defTabSz="482156" rtl="0" eaLnBrk="1" latinLnBrk="0" hangingPunct="1">
        <a:defRPr sz="975" kern="1200">
          <a:solidFill>
            <a:schemeClr val="tx1"/>
          </a:solidFill>
          <a:latin typeface="+mn-lt"/>
          <a:ea typeface="+mn-ea"/>
          <a:cs typeface="+mn-cs"/>
        </a:defRPr>
      </a:lvl4pPr>
      <a:lvl5pPr marL="964310" algn="l" defTabSz="482156" rtl="0" eaLnBrk="1" latinLnBrk="0" hangingPunct="1">
        <a:defRPr sz="975" kern="1200">
          <a:solidFill>
            <a:schemeClr val="tx1"/>
          </a:solidFill>
          <a:latin typeface="+mn-lt"/>
          <a:ea typeface="+mn-ea"/>
          <a:cs typeface="+mn-cs"/>
        </a:defRPr>
      </a:lvl5pPr>
      <a:lvl6pPr marL="1205388" algn="l" defTabSz="482156" rtl="0" eaLnBrk="1" latinLnBrk="0" hangingPunct="1">
        <a:defRPr sz="975" kern="1200">
          <a:solidFill>
            <a:schemeClr val="tx1"/>
          </a:solidFill>
          <a:latin typeface="+mn-lt"/>
          <a:ea typeface="+mn-ea"/>
          <a:cs typeface="+mn-cs"/>
        </a:defRPr>
      </a:lvl6pPr>
      <a:lvl7pPr marL="1446465" algn="l" defTabSz="482156" rtl="0" eaLnBrk="1" latinLnBrk="0" hangingPunct="1">
        <a:defRPr sz="975" kern="1200">
          <a:solidFill>
            <a:schemeClr val="tx1"/>
          </a:solidFill>
          <a:latin typeface="+mn-lt"/>
          <a:ea typeface="+mn-ea"/>
          <a:cs typeface="+mn-cs"/>
        </a:defRPr>
      </a:lvl7pPr>
      <a:lvl8pPr marL="1687541" algn="l" defTabSz="482156" rtl="0" eaLnBrk="1" latinLnBrk="0" hangingPunct="1">
        <a:defRPr sz="975" kern="1200">
          <a:solidFill>
            <a:schemeClr val="tx1"/>
          </a:solidFill>
          <a:latin typeface="+mn-lt"/>
          <a:ea typeface="+mn-ea"/>
          <a:cs typeface="+mn-cs"/>
        </a:defRPr>
      </a:lvl8pPr>
      <a:lvl9pPr marL="1928620" algn="l" defTabSz="482156" rtl="0" eaLnBrk="1" latinLnBrk="0" hangingPunct="1">
        <a:defRPr sz="975"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9BD1BCE-1AF3-460B-AF43-28CFBA00CBC7}"/>
              </a:ext>
            </a:extLst>
          </p:cNvPr>
          <p:cNvGraphicFramePr>
            <a:graphicFrameLocks noChangeAspect="1"/>
          </p:cNvGraphicFramePr>
          <p:nvPr userDrawn="1">
            <p:custDataLst>
              <p:tags r:id="rId10"/>
            </p:custDataLst>
            <p:extLst>
              <p:ext uri="{D42A27DB-BD31-4B8C-83A1-F6EECF244321}">
                <p14:modId xmlns:p14="http://schemas.microsoft.com/office/powerpoint/2010/main" val="1748700073"/>
              </p:ext>
            </p:extLst>
          </p:nvPr>
        </p:nvGraphicFramePr>
        <p:xfrm>
          <a:off x="1591" y="2120"/>
          <a:ext cx="1588" cy="2117"/>
        </p:xfrm>
        <a:graphic>
          <a:graphicData uri="http://schemas.openxmlformats.org/presentationml/2006/ole">
            <mc:AlternateContent xmlns:mc="http://schemas.openxmlformats.org/markup-compatibility/2006">
              <mc:Choice xmlns:v="urn:schemas-microsoft-com:vml" Requires="v">
                <p:oleObj spid="_x0000_s23564" name="think-cell Slide" r:id="rId12" imgW="360" imgH="360" progId="TCLayout.ActiveDocument.1">
                  <p:embed/>
                </p:oleObj>
              </mc:Choice>
              <mc:Fallback>
                <p:oleObj name="think-cell Slide" r:id="rId12" imgW="360" imgH="360" progId="TCLayout.ActiveDocument.1">
                  <p:embed/>
                  <p:pic>
                    <p:nvPicPr>
                      <p:cNvPr id="7" name="Object 6" hidden="1">
                        <a:extLst>
                          <a:ext uri="{FF2B5EF4-FFF2-40B4-BE49-F238E27FC236}">
                            <a16:creationId xmlns:a16="http://schemas.microsoft.com/office/drawing/2014/main" id="{69BD1BCE-1AF3-460B-AF43-28CFBA00CBC7}"/>
                          </a:ext>
                        </a:extLst>
                      </p:cNvPr>
                      <p:cNvPicPr/>
                      <p:nvPr/>
                    </p:nvPicPr>
                    <p:blipFill>
                      <a:blip r:embed="rId13"/>
                      <a:stretch>
                        <a:fillRect/>
                      </a:stretch>
                    </p:blipFill>
                    <p:spPr>
                      <a:xfrm>
                        <a:off x="1591" y="2120"/>
                        <a:ext cx="1588"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D796062-A07A-40F4-86BD-FA9E5FB6A489}"/>
              </a:ext>
            </a:extLst>
          </p:cNvPr>
          <p:cNvSpPr/>
          <p:nvPr userDrawn="1">
            <p:custDataLst>
              <p:tags r:id="rId11"/>
            </p:custDataLst>
          </p:nvPr>
        </p:nvSpPr>
        <p:spPr bwMode="auto">
          <a:xfrm>
            <a:off x="5" y="2"/>
            <a:ext cx="158751" cy="211667"/>
          </a:xfrm>
          <a:prstGeom prst="rect">
            <a:avLst/>
          </a:prstGeom>
          <a:solidFill>
            <a:srgbClr val="274B57"/>
          </a:solidFill>
          <a:ln w="12700" cap="flat" cmpd="sng" algn="ctr">
            <a:noFill/>
            <a:prstDash val="solid"/>
            <a:miter lim="0"/>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778883" rtl="0" eaLnBrk="1" fontAlgn="base" latinLnBrk="0" hangingPunct="0">
              <a:lnSpc>
                <a:spcPct val="100000"/>
              </a:lnSpc>
              <a:spcBef>
                <a:spcPct val="0"/>
              </a:spcBef>
              <a:spcAft>
                <a:spcPct val="0"/>
              </a:spcAft>
              <a:buClrTx/>
              <a:buSzTx/>
              <a:buFontTx/>
              <a:buNone/>
              <a:tabLst/>
              <a:defRPr/>
            </a:pPr>
            <a:endParaRPr kumimoji="0" lang="en-US" sz="2251" b="0" i="0" u="none" strike="noStrike" kern="1200" cap="none" spc="0" normalizeH="0" baseline="0" noProof="0" dirty="0">
              <a:ln>
                <a:noFill/>
              </a:ln>
              <a:solidFill>
                <a:srgbClr val="000000"/>
              </a:solidFill>
              <a:effectLst/>
              <a:uLnTx/>
              <a:uFillTx/>
              <a:latin typeface="Helvetica" panose="020B0604020202020204" pitchFamily="34" charset="0"/>
              <a:ea typeface="Helvetica Neue Light" charset="0"/>
              <a:cs typeface="Arial" panose="020B0604020202020204" pitchFamily="34" charset="0"/>
              <a:sym typeface="Helvetica" panose="020B0604020202020204" pitchFamily="34" charset="0"/>
            </a:endParaRPr>
          </a:p>
        </p:txBody>
      </p:sp>
      <p:sp>
        <p:nvSpPr>
          <p:cNvPr id="2051" name="Rectangle 2"/>
          <p:cNvSpPr>
            <a:spLocks noGrp="1"/>
          </p:cNvSpPr>
          <p:nvPr>
            <p:ph type="body" idx="1"/>
          </p:nvPr>
        </p:nvSpPr>
        <p:spPr bwMode="auto">
          <a:xfrm>
            <a:off x="152400" y="1143000"/>
            <a:ext cx="8839200" cy="5257800"/>
          </a:xfrm>
          <a:prstGeom prst="rect">
            <a:avLst/>
          </a:prstGeom>
          <a:noFill/>
          <a:ln w="12700">
            <a:noFill/>
            <a:miter lim="0"/>
            <a:headEnd/>
            <a:tailEnd/>
          </a:ln>
        </p:spPr>
        <p:txBody>
          <a:bodyPr vert="horz" wrap="square" lIns="0" tIns="0" rIns="0" bIns="0" numCol="1" anchor="t" anchorCtr="0" compatLnSpc="1">
            <a:prstTxWarp prst="textNoShape">
              <a:avLst/>
            </a:prstTxWarp>
          </a:bodyPr>
          <a:lstStyle/>
          <a:p>
            <a:pPr lvl="0"/>
            <a:r>
              <a:rPr lang="en-US">
                <a:sym typeface="Helvetica Neue Light" charset="0"/>
              </a:rPr>
              <a:t>Click to edit Master text styles</a:t>
            </a:r>
          </a:p>
          <a:p>
            <a:pPr lvl="1"/>
            <a:r>
              <a:rPr lang="en-US">
                <a:sym typeface="Helvetica Neue Light" charset="0"/>
              </a:rPr>
              <a:t>Second level</a:t>
            </a:r>
          </a:p>
          <a:p>
            <a:pPr lvl="2"/>
            <a:r>
              <a:rPr lang="en-US">
                <a:sym typeface="Helvetica Neue Light" charset="0"/>
              </a:rPr>
              <a:t>Third level</a:t>
            </a:r>
          </a:p>
          <a:p>
            <a:pPr lvl="3"/>
            <a:r>
              <a:rPr lang="en-US">
                <a:sym typeface="Helvetica Neue Light" charset="0"/>
              </a:rPr>
              <a:t>Fourth level</a:t>
            </a:r>
          </a:p>
          <a:p>
            <a:pPr lvl="4"/>
            <a:r>
              <a:rPr lang="en-US">
                <a:sym typeface="Helvetica Neue Light" charset="0"/>
              </a:rPr>
              <a:t>Fifth level</a:t>
            </a:r>
          </a:p>
        </p:txBody>
      </p:sp>
      <p:sp>
        <p:nvSpPr>
          <p:cNvPr id="11" name="TextBox 10"/>
          <p:cNvSpPr txBox="1"/>
          <p:nvPr/>
        </p:nvSpPr>
        <p:spPr>
          <a:xfrm>
            <a:off x="152400" y="6477015"/>
            <a:ext cx="387152" cy="219291"/>
          </a:xfrm>
          <a:prstGeom prst="rect">
            <a:avLst/>
          </a:prstGeom>
          <a:noFill/>
        </p:spPr>
        <p:txBody>
          <a:bodyPr wrap="square" rtlCol="0">
            <a:spAutoFit/>
          </a:bodyPr>
          <a:lstStyle/>
          <a:p>
            <a:pPr marL="0" marR="0" lvl="0" indent="0" algn="l" defTabSz="410682" rtl="0" eaLnBrk="1" fontAlgn="base" latinLnBrk="0" hangingPunct="0">
              <a:lnSpc>
                <a:spcPct val="100000"/>
              </a:lnSpc>
              <a:spcBef>
                <a:spcPct val="0"/>
              </a:spcBef>
              <a:spcAft>
                <a:spcPct val="0"/>
              </a:spcAft>
              <a:buClrTx/>
              <a:buSzTx/>
              <a:buFontTx/>
              <a:buNone/>
              <a:tabLst/>
              <a:defRPr/>
            </a:pPr>
            <a:fld id="{E301F95D-C0BE-478E-A3CF-D1EE6C3EFAC4}" type="slidenum">
              <a:rPr kumimoji="0" lang="en-US" sz="825" b="0" i="0" u="none" strike="noStrike" kern="1200" cap="none" spc="0" normalizeH="0" baseline="0" noProof="0" smtClean="0">
                <a:ln>
                  <a:noFill/>
                </a:ln>
                <a:solidFill>
                  <a:srgbClr val="5E707B"/>
                </a:solidFill>
                <a:effectLst/>
                <a:uLnTx/>
                <a:uFillTx/>
                <a:latin typeface="Univers 55"/>
                <a:sym typeface="Helvetica Neue Light" charset="0"/>
              </a:rPr>
              <a:pPr marL="0" marR="0" lvl="0" indent="0" algn="l" defTabSz="410682" rtl="0" eaLnBrk="1" fontAlgn="base" latinLnBrk="0" hangingPunct="0">
                <a:lnSpc>
                  <a:spcPct val="100000"/>
                </a:lnSpc>
                <a:spcBef>
                  <a:spcPct val="0"/>
                </a:spcBef>
                <a:spcAft>
                  <a:spcPct val="0"/>
                </a:spcAft>
                <a:buClrTx/>
                <a:buSzTx/>
                <a:buFontTx/>
                <a:buNone/>
                <a:tabLst/>
                <a:defRPr/>
              </a:pPr>
              <a:t>‹#›</a:t>
            </a:fld>
            <a:endParaRPr kumimoji="0" lang="en-US" sz="825" b="0" i="0" u="none" strike="noStrike" kern="1200" cap="none" spc="0" normalizeH="0" baseline="0" noProof="0" dirty="0">
              <a:ln>
                <a:noFill/>
              </a:ln>
              <a:solidFill>
                <a:srgbClr val="5E707B"/>
              </a:solidFill>
              <a:effectLst/>
              <a:uLnTx/>
              <a:uFillTx/>
              <a:latin typeface="Univers 55"/>
              <a:sym typeface="Helvetica Neue Light" charset="0"/>
            </a:endParaRPr>
          </a:p>
        </p:txBody>
      </p:sp>
      <p:cxnSp>
        <p:nvCxnSpPr>
          <p:cNvPr id="6" name="Straight Connector 5">
            <a:extLst>
              <a:ext uri="{FF2B5EF4-FFF2-40B4-BE49-F238E27FC236}">
                <a16:creationId xmlns:a16="http://schemas.microsoft.com/office/drawing/2014/main" id="{F84B8572-5E5D-4136-B6ED-C4899B536029}"/>
              </a:ext>
            </a:extLst>
          </p:cNvPr>
          <p:cNvCxnSpPr>
            <a:cxnSpLocks/>
          </p:cNvCxnSpPr>
          <p:nvPr userDrawn="1"/>
        </p:nvCxnSpPr>
        <p:spPr bwMode="auto">
          <a:xfrm>
            <a:off x="179512" y="6453336"/>
            <a:ext cx="8812088" cy="0"/>
          </a:xfrm>
          <a:prstGeom prst="line">
            <a:avLst/>
          </a:prstGeom>
          <a:ln>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B603249D-C689-420E-A001-FC40040C4594}"/>
              </a:ext>
            </a:extLst>
          </p:cNvPr>
          <p:cNvCxnSpPr/>
          <p:nvPr userDrawn="1"/>
        </p:nvCxnSpPr>
        <p:spPr bwMode="auto">
          <a:xfrm>
            <a:off x="152400" y="6858000"/>
            <a:ext cx="8956104" cy="0"/>
          </a:xfrm>
          <a:prstGeom prst="line">
            <a:avLst/>
          </a:prstGeom>
          <a:solidFill>
            <a:srgbClr val="274B57"/>
          </a:solidFill>
          <a:ln w="12700" cap="flat" cmpd="sng" algn="ctr">
            <a:noFill/>
            <a:prstDash val="solid"/>
            <a:miter lim="0"/>
            <a:headEnd type="none" w="med" len="med"/>
            <a:tailEnd type="none" w="med" len="med"/>
          </a:ln>
          <a:effectLst/>
        </p:spPr>
      </p:cxnSp>
      <p:pic>
        <p:nvPicPr>
          <p:cNvPr id="15" name="Picture 14">
            <a:extLst>
              <a:ext uri="{FF2B5EF4-FFF2-40B4-BE49-F238E27FC236}">
                <a16:creationId xmlns:a16="http://schemas.microsoft.com/office/drawing/2014/main" id="{14B62266-F39A-4F28-B962-7874B44138A6}"/>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028387" y="6502032"/>
            <a:ext cx="938228" cy="285661"/>
          </a:xfrm>
          <a:prstGeom prst="rect">
            <a:avLst/>
          </a:prstGeom>
        </p:spPr>
      </p:pic>
      <p:pic>
        <p:nvPicPr>
          <p:cNvPr id="3" name="Picture 2" descr="Logo, company name&#10;&#10;Description automatically generated">
            <a:extLst>
              <a:ext uri="{FF2B5EF4-FFF2-40B4-BE49-F238E27FC236}">
                <a16:creationId xmlns:a16="http://schemas.microsoft.com/office/drawing/2014/main" id="{F9D1ECAD-C276-4AE2-B0AD-B6C40E670C0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83387" y="6539467"/>
            <a:ext cx="666213" cy="241672"/>
          </a:xfrm>
          <a:prstGeom prst="rect">
            <a:avLst/>
          </a:prstGeom>
        </p:spPr>
      </p:pic>
      <p:pic>
        <p:nvPicPr>
          <p:cNvPr id="13" name="Picture 12" descr="GrayRule.png">
            <a:extLst>
              <a:ext uri="{FF2B5EF4-FFF2-40B4-BE49-F238E27FC236}">
                <a16:creationId xmlns:a16="http://schemas.microsoft.com/office/drawing/2014/main" id="{4EB88F5A-9591-4DC9-B4FD-A7A9F89F5C36}"/>
              </a:ext>
            </a:extLst>
          </p:cNvPr>
          <p:cNvPicPr>
            <a:picLocks noChangeAspect="1"/>
          </p:cNvPicPr>
          <p:nvPr userDrawn="1"/>
        </p:nvPicPr>
        <p:blipFill>
          <a:blip r:embed="rId16" cstate="print"/>
          <a:stretch>
            <a:fillRect/>
          </a:stretch>
        </p:blipFill>
        <p:spPr>
          <a:xfrm>
            <a:off x="152400" y="914402"/>
            <a:ext cx="8839200" cy="95339"/>
          </a:xfrm>
          <a:prstGeom prst="rect">
            <a:avLst/>
          </a:prstGeom>
        </p:spPr>
      </p:pic>
    </p:spTree>
    <p:extLst>
      <p:ext uri="{BB962C8B-B14F-4D97-AF65-F5344CB8AC3E}">
        <p14:creationId xmlns:p14="http://schemas.microsoft.com/office/powerpoint/2010/main" val="1763111655"/>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Lst>
  <p:hf hdr="0" ftr="0" dt="0"/>
  <p:txStyles>
    <p:titleStyle>
      <a:lvl1pPr algn="l" defTabSz="308042" rtl="0" eaLnBrk="0" fontAlgn="base" hangingPunct="0">
        <a:spcBef>
          <a:spcPct val="0"/>
        </a:spcBef>
        <a:spcAft>
          <a:spcPct val="0"/>
        </a:spcAft>
        <a:defRPr sz="2251">
          <a:solidFill>
            <a:srgbClr val="000000"/>
          </a:solidFill>
          <a:latin typeface="Helvetica" pitchFamily="34" charset="0"/>
          <a:ea typeface="+mj-ea"/>
          <a:cs typeface="Arial" pitchFamily="34" charset="0"/>
          <a:sym typeface="Helvetica Neue Light" charset="0"/>
        </a:defRPr>
      </a:lvl1pPr>
      <a:lvl2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2pPr>
      <a:lvl3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3pPr>
      <a:lvl4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4pPr>
      <a:lvl5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5pPr>
      <a:lvl6pPr marL="241078"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6pPr>
      <a:lvl7pPr marL="482156"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7pPr>
      <a:lvl8pPr marL="723233"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8pPr>
      <a:lvl9pPr marL="964310"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9pPr>
    </p:titleStyle>
    <p:bodyStyle>
      <a:lvl1pPr marL="167418" indent="-167418" algn="l" defTabSz="308042" rtl="0" eaLnBrk="0" fontAlgn="base" hangingPunct="0">
        <a:spcBef>
          <a:spcPts val="316"/>
        </a:spcBef>
        <a:spcAft>
          <a:spcPct val="0"/>
        </a:spcAft>
        <a:buSzPct val="100000"/>
        <a:buChar char="•"/>
        <a:defRPr sz="1876">
          <a:solidFill>
            <a:schemeClr val="bg2"/>
          </a:solidFill>
          <a:latin typeface="Helvetica" pitchFamily="34" charset="0"/>
          <a:ea typeface="+mn-ea"/>
          <a:cs typeface="Arial" pitchFamily="34" charset="0"/>
          <a:sym typeface="Helvetica Neue Light" charset="0"/>
        </a:defRPr>
      </a:lvl1pPr>
      <a:lvl2pPr marL="502246" indent="-167418" algn="l" defTabSz="308042" rtl="0" eaLnBrk="0" fontAlgn="base" hangingPunct="0">
        <a:spcBef>
          <a:spcPts val="316"/>
        </a:spcBef>
        <a:spcAft>
          <a:spcPct val="0"/>
        </a:spcAft>
        <a:buSzPct val="100000"/>
        <a:buChar char="•"/>
        <a:defRPr sz="1801">
          <a:solidFill>
            <a:schemeClr val="bg2"/>
          </a:solidFill>
          <a:latin typeface="Helvetica" pitchFamily="34" charset="0"/>
          <a:ea typeface="+mn-ea"/>
          <a:cs typeface="Arial" pitchFamily="34" charset="0"/>
          <a:sym typeface="Helvetica Neue Light" charset="0"/>
        </a:defRPr>
      </a:lvl2pPr>
      <a:lvl3pPr marL="837075" indent="-167418" algn="l" defTabSz="308042" rtl="0" eaLnBrk="0" fontAlgn="base" hangingPunct="0">
        <a:spcBef>
          <a:spcPts val="316"/>
        </a:spcBef>
        <a:spcAft>
          <a:spcPct val="0"/>
        </a:spcAft>
        <a:buSzPct val="100000"/>
        <a:buChar char="•"/>
        <a:defRPr sz="1500">
          <a:solidFill>
            <a:schemeClr val="bg2"/>
          </a:solidFill>
          <a:latin typeface="Helvetica" pitchFamily="34" charset="0"/>
          <a:ea typeface="+mn-ea"/>
          <a:cs typeface="Arial" pitchFamily="34" charset="0"/>
          <a:sym typeface="Helvetica Neue Light" charset="0"/>
        </a:defRPr>
      </a:lvl3pPr>
      <a:lvl4pPr marL="1171904" indent="-167418" algn="l" defTabSz="308042" rtl="0" eaLnBrk="0" fontAlgn="base" hangingPunct="0">
        <a:spcBef>
          <a:spcPts val="316"/>
        </a:spcBef>
        <a:spcAft>
          <a:spcPct val="0"/>
        </a:spcAft>
        <a:buSzPct val="100000"/>
        <a:buChar char="•"/>
        <a:defRPr sz="1351">
          <a:solidFill>
            <a:schemeClr val="bg2"/>
          </a:solidFill>
          <a:latin typeface="Helvetica" pitchFamily="34" charset="0"/>
          <a:ea typeface="+mn-ea"/>
          <a:cs typeface="Arial" pitchFamily="34" charset="0"/>
          <a:sym typeface="Helvetica Neue Light" charset="0"/>
        </a:defRPr>
      </a:lvl4pPr>
      <a:lvl5pPr marL="1506732" indent="-167418" algn="l" defTabSz="308042" rtl="0" eaLnBrk="0" fontAlgn="base" hangingPunct="0">
        <a:spcBef>
          <a:spcPts val="316"/>
        </a:spcBef>
        <a:spcAft>
          <a:spcPct val="0"/>
        </a:spcAft>
        <a:buSzPct val="100000"/>
        <a:buChar char="•"/>
        <a:defRPr sz="1200">
          <a:solidFill>
            <a:schemeClr val="bg2"/>
          </a:solidFill>
          <a:latin typeface="Helvetica" pitchFamily="34" charset="0"/>
          <a:ea typeface="+mn-ea"/>
          <a:cs typeface="Arial" pitchFamily="34" charset="0"/>
          <a:sym typeface="Helvetica Neue Light" charset="0"/>
        </a:defRPr>
      </a:lvl5pPr>
      <a:lvl6pPr marL="174781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6pPr>
      <a:lvl7pPr marL="1988888"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7pPr>
      <a:lvl8pPr marL="2229965"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8pPr>
      <a:lvl9pPr marL="247104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9pPr>
    </p:bodyStyle>
    <p:otherStyle>
      <a:defPPr>
        <a:defRPr lang="en-US"/>
      </a:defPPr>
      <a:lvl1pPr marL="0" algn="l" defTabSz="482156" rtl="0" eaLnBrk="1" latinLnBrk="0" hangingPunct="1">
        <a:defRPr sz="975" kern="1200">
          <a:solidFill>
            <a:schemeClr val="tx1"/>
          </a:solidFill>
          <a:latin typeface="+mn-lt"/>
          <a:ea typeface="+mn-ea"/>
          <a:cs typeface="+mn-cs"/>
        </a:defRPr>
      </a:lvl1pPr>
      <a:lvl2pPr marL="241078" algn="l" defTabSz="482156" rtl="0" eaLnBrk="1" latinLnBrk="0" hangingPunct="1">
        <a:defRPr sz="975" kern="1200">
          <a:solidFill>
            <a:schemeClr val="tx1"/>
          </a:solidFill>
          <a:latin typeface="+mn-lt"/>
          <a:ea typeface="+mn-ea"/>
          <a:cs typeface="+mn-cs"/>
        </a:defRPr>
      </a:lvl2pPr>
      <a:lvl3pPr marL="482156" algn="l" defTabSz="482156" rtl="0" eaLnBrk="1" latinLnBrk="0" hangingPunct="1">
        <a:defRPr sz="975" kern="1200">
          <a:solidFill>
            <a:schemeClr val="tx1"/>
          </a:solidFill>
          <a:latin typeface="+mn-lt"/>
          <a:ea typeface="+mn-ea"/>
          <a:cs typeface="+mn-cs"/>
        </a:defRPr>
      </a:lvl3pPr>
      <a:lvl4pPr marL="723233" algn="l" defTabSz="482156" rtl="0" eaLnBrk="1" latinLnBrk="0" hangingPunct="1">
        <a:defRPr sz="975" kern="1200">
          <a:solidFill>
            <a:schemeClr val="tx1"/>
          </a:solidFill>
          <a:latin typeface="+mn-lt"/>
          <a:ea typeface="+mn-ea"/>
          <a:cs typeface="+mn-cs"/>
        </a:defRPr>
      </a:lvl4pPr>
      <a:lvl5pPr marL="964310" algn="l" defTabSz="482156" rtl="0" eaLnBrk="1" latinLnBrk="0" hangingPunct="1">
        <a:defRPr sz="975" kern="1200">
          <a:solidFill>
            <a:schemeClr val="tx1"/>
          </a:solidFill>
          <a:latin typeface="+mn-lt"/>
          <a:ea typeface="+mn-ea"/>
          <a:cs typeface="+mn-cs"/>
        </a:defRPr>
      </a:lvl5pPr>
      <a:lvl6pPr marL="1205388" algn="l" defTabSz="482156" rtl="0" eaLnBrk="1" latinLnBrk="0" hangingPunct="1">
        <a:defRPr sz="975" kern="1200">
          <a:solidFill>
            <a:schemeClr val="tx1"/>
          </a:solidFill>
          <a:latin typeface="+mn-lt"/>
          <a:ea typeface="+mn-ea"/>
          <a:cs typeface="+mn-cs"/>
        </a:defRPr>
      </a:lvl6pPr>
      <a:lvl7pPr marL="1446465" algn="l" defTabSz="482156" rtl="0" eaLnBrk="1" latinLnBrk="0" hangingPunct="1">
        <a:defRPr sz="975" kern="1200">
          <a:solidFill>
            <a:schemeClr val="tx1"/>
          </a:solidFill>
          <a:latin typeface="+mn-lt"/>
          <a:ea typeface="+mn-ea"/>
          <a:cs typeface="+mn-cs"/>
        </a:defRPr>
      </a:lvl7pPr>
      <a:lvl8pPr marL="1687541" algn="l" defTabSz="482156" rtl="0" eaLnBrk="1" latinLnBrk="0" hangingPunct="1">
        <a:defRPr sz="975" kern="1200">
          <a:solidFill>
            <a:schemeClr val="tx1"/>
          </a:solidFill>
          <a:latin typeface="+mn-lt"/>
          <a:ea typeface="+mn-ea"/>
          <a:cs typeface="+mn-cs"/>
        </a:defRPr>
      </a:lvl8pPr>
      <a:lvl9pPr marL="1928620" algn="l" defTabSz="482156" rtl="0" eaLnBrk="1" latinLnBrk="0" hangingPunct="1">
        <a:defRPr sz="97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D33426A-D070-431D-A885-CAA0A2054FEA}"/>
              </a:ext>
            </a:extLst>
          </p:cNvPr>
          <p:cNvGraphicFramePr>
            <a:graphicFrameLocks noChangeAspect="1"/>
          </p:cNvGraphicFramePr>
          <p:nvPr userDrawn="1">
            <p:custDataLst>
              <p:tags r:id="rId5"/>
            </p:custDataLst>
            <p:extLst>
              <p:ext uri="{D42A27DB-BD31-4B8C-83A1-F6EECF244321}">
                <p14:modId xmlns:p14="http://schemas.microsoft.com/office/powerpoint/2010/main" val="496665629"/>
              </p:ext>
            </p:extLst>
          </p:nvPr>
        </p:nvGraphicFramePr>
        <p:xfrm>
          <a:off x="1591" y="2120"/>
          <a:ext cx="1588" cy="2117"/>
        </p:xfrm>
        <a:graphic>
          <a:graphicData uri="http://schemas.openxmlformats.org/presentationml/2006/ole">
            <mc:AlternateContent xmlns:mc="http://schemas.openxmlformats.org/markup-compatibility/2006">
              <mc:Choice xmlns:v="urn:schemas-microsoft-com:vml" Requires="v">
                <p:oleObj spid="_x0000_s3084" name="think-cell Slide" r:id="rId6" imgW="360" imgH="360" progId="TCLayout.ActiveDocument.1">
                  <p:embed/>
                </p:oleObj>
              </mc:Choice>
              <mc:Fallback>
                <p:oleObj name="think-cell Slide" r:id="rId6" imgW="360" imgH="360" progId="TCLayout.ActiveDocument.1">
                  <p:embed/>
                  <p:pic>
                    <p:nvPicPr>
                      <p:cNvPr id="2" name="Object 1" hidden="1">
                        <a:extLst>
                          <a:ext uri="{FF2B5EF4-FFF2-40B4-BE49-F238E27FC236}">
                            <a16:creationId xmlns:a16="http://schemas.microsoft.com/office/drawing/2014/main" id="{5D33426A-D070-431D-A885-CAA0A2054FEA}"/>
                          </a:ext>
                        </a:extLst>
                      </p:cNvPr>
                      <p:cNvPicPr/>
                      <p:nvPr/>
                    </p:nvPicPr>
                    <p:blipFill>
                      <a:blip r:embed="rId7"/>
                      <a:stretch>
                        <a:fillRect/>
                      </a:stretch>
                    </p:blipFill>
                    <p:spPr>
                      <a:xfrm>
                        <a:off x="1591" y="2120"/>
                        <a:ext cx="1588" cy="2117"/>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4F424DD7-0AB8-46CA-A6CE-E6BA0442354B}"/>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7929453" y="5676181"/>
            <a:ext cx="1016139" cy="1049446"/>
          </a:xfrm>
          <a:prstGeom prst="rect">
            <a:avLst/>
          </a:prstGeom>
        </p:spPr>
      </p:pic>
    </p:spTree>
    <p:extLst>
      <p:ext uri="{BB962C8B-B14F-4D97-AF65-F5344CB8AC3E}">
        <p14:creationId xmlns:p14="http://schemas.microsoft.com/office/powerpoint/2010/main" val="1220608507"/>
      </p:ext>
    </p:extLst>
  </p:cSld>
  <p:clrMap bg1="lt1" tx1="dk1" bg2="lt2" tx2="dk2" accent1="accent1" accent2="accent2" accent3="accent3" accent4="accent4" accent5="accent5" accent6="accent6" hlink="hlink" folHlink="folHlink"/>
  <p:sldLayoutIdLst>
    <p:sldLayoutId id="2147483931" r:id="rId1"/>
    <p:sldLayoutId id="2147483932" r:id="rId2"/>
  </p:sldLayoutIdLst>
  <p:hf hdr="0" ftr="0" dt="0"/>
  <p:txStyles>
    <p:titleStyle>
      <a:lvl1pPr algn="r" defTabSz="410724" rtl="0" eaLnBrk="1" fontAlgn="base" hangingPunct="1">
        <a:spcBef>
          <a:spcPct val="0"/>
        </a:spcBef>
        <a:spcAft>
          <a:spcPct val="0"/>
        </a:spcAft>
        <a:defRPr sz="3001">
          <a:solidFill>
            <a:srgbClr val="000000"/>
          </a:solidFill>
          <a:latin typeface="+mj-lt"/>
          <a:ea typeface="+mj-ea"/>
          <a:cs typeface="+mj-cs"/>
          <a:sym typeface="Helvetica Neue Light" charset="0"/>
        </a:defRPr>
      </a:lvl1pPr>
      <a:lvl2pPr algn="r" defTabSz="410724" rtl="0" eaLnBrk="1" fontAlgn="base" hangingPunct="1">
        <a:spcBef>
          <a:spcPct val="0"/>
        </a:spcBef>
        <a:spcAft>
          <a:spcPct val="0"/>
        </a:spcAft>
        <a:defRPr sz="3001">
          <a:solidFill>
            <a:srgbClr val="000000"/>
          </a:solidFill>
          <a:latin typeface="Helvetica Neue Light" charset="0"/>
          <a:ea typeface="Helvetica Neue Light" charset="0"/>
          <a:cs typeface="Helvetica Neue Light" charset="0"/>
          <a:sym typeface="Helvetica Neue Light" charset="0"/>
        </a:defRPr>
      </a:lvl2pPr>
      <a:lvl3pPr algn="r" defTabSz="410724" rtl="0" eaLnBrk="1" fontAlgn="base" hangingPunct="1">
        <a:spcBef>
          <a:spcPct val="0"/>
        </a:spcBef>
        <a:spcAft>
          <a:spcPct val="0"/>
        </a:spcAft>
        <a:defRPr sz="3001">
          <a:solidFill>
            <a:srgbClr val="000000"/>
          </a:solidFill>
          <a:latin typeface="Helvetica Neue Light" charset="0"/>
          <a:ea typeface="Helvetica Neue Light" charset="0"/>
          <a:cs typeface="Helvetica Neue Light" charset="0"/>
          <a:sym typeface="Helvetica Neue Light" charset="0"/>
        </a:defRPr>
      </a:lvl3pPr>
      <a:lvl4pPr algn="r" defTabSz="410724" rtl="0" eaLnBrk="1" fontAlgn="base" hangingPunct="1">
        <a:spcBef>
          <a:spcPct val="0"/>
        </a:spcBef>
        <a:spcAft>
          <a:spcPct val="0"/>
        </a:spcAft>
        <a:defRPr sz="3001">
          <a:solidFill>
            <a:srgbClr val="000000"/>
          </a:solidFill>
          <a:latin typeface="Helvetica Neue Light" charset="0"/>
          <a:ea typeface="Helvetica Neue Light" charset="0"/>
          <a:cs typeface="Helvetica Neue Light" charset="0"/>
          <a:sym typeface="Helvetica Neue Light" charset="0"/>
        </a:defRPr>
      </a:lvl4pPr>
      <a:lvl5pPr algn="r" defTabSz="410724" rtl="0" eaLnBrk="1" fontAlgn="base" hangingPunct="1">
        <a:spcBef>
          <a:spcPct val="0"/>
        </a:spcBef>
        <a:spcAft>
          <a:spcPct val="0"/>
        </a:spcAft>
        <a:defRPr sz="3001">
          <a:solidFill>
            <a:srgbClr val="000000"/>
          </a:solidFill>
          <a:latin typeface="Helvetica Neue Light" charset="0"/>
          <a:ea typeface="Helvetica Neue Light" charset="0"/>
          <a:cs typeface="Helvetica Neue Light" charset="0"/>
          <a:sym typeface="Helvetica Neue Light" charset="0"/>
        </a:defRPr>
      </a:lvl5pPr>
      <a:lvl6pPr marL="321436" algn="r" defTabSz="410724" rtl="0" eaLnBrk="1" fontAlgn="base" hangingPunct="1">
        <a:spcBef>
          <a:spcPct val="0"/>
        </a:spcBef>
        <a:spcAft>
          <a:spcPct val="0"/>
        </a:spcAft>
        <a:defRPr sz="3001">
          <a:solidFill>
            <a:srgbClr val="000000"/>
          </a:solidFill>
          <a:latin typeface="Helvetica Neue Light" charset="0"/>
          <a:ea typeface="Helvetica Neue Light" charset="0"/>
          <a:cs typeface="Helvetica Neue Light" charset="0"/>
          <a:sym typeface="Helvetica Neue Light" charset="0"/>
        </a:defRPr>
      </a:lvl6pPr>
      <a:lvl7pPr marL="642875" algn="r" defTabSz="410724" rtl="0" eaLnBrk="1" fontAlgn="base" hangingPunct="1">
        <a:spcBef>
          <a:spcPct val="0"/>
        </a:spcBef>
        <a:spcAft>
          <a:spcPct val="0"/>
        </a:spcAft>
        <a:defRPr sz="3001">
          <a:solidFill>
            <a:srgbClr val="000000"/>
          </a:solidFill>
          <a:latin typeface="Helvetica Neue Light" charset="0"/>
          <a:ea typeface="Helvetica Neue Light" charset="0"/>
          <a:cs typeface="Helvetica Neue Light" charset="0"/>
          <a:sym typeface="Helvetica Neue Light" charset="0"/>
        </a:defRPr>
      </a:lvl7pPr>
      <a:lvl8pPr marL="964310" algn="r" defTabSz="410724" rtl="0" eaLnBrk="1" fontAlgn="base" hangingPunct="1">
        <a:spcBef>
          <a:spcPct val="0"/>
        </a:spcBef>
        <a:spcAft>
          <a:spcPct val="0"/>
        </a:spcAft>
        <a:defRPr sz="3001">
          <a:solidFill>
            <a:srgbClr val="000000"/>
          </a:solidFill>
          <a:latin typeface="Helvetica Neue Light" charset="0"/>
          <a:ea typeface="Helvetica Neue Light" charset="0"/>
          <a:cs typeface="Helvetica Neue Light" charset="0"/>
          <a:sym typeface="Helvetica Neue Light" charset="0"/>
        </a:defRPr>
      </a:lvl8pPr>
      <a:lvl9pPr marL="1285746" algn="r" defTabSz="410724" rtl="0" eaLnBrk="1" fontAlgn="base" hangingPunct="1">
        <a:spcBef>
          <a:spcPct val="0"/>
        </a:spcBef>
        <a:spcAft>
          <a:spcPct val="0"/>
        </a:spcAft>
        <a:defRPr sz="3001">
          <a:solidFill>
            <a:srgbClr val="000000"/>
          </a:solidFill>
          <a:latin typeface="Helvetica Neue Light" charset="0"/>
          <a:ea typeface="Helvetica Neue Light" charset="0"/>
          <a:cs typeface="Helvetica Neue Light" charset="0"/>
          <a:sym typeface="Helvetica Neue Light" charset="0"/>
        </a:defRPr>
      </a:lvl9pPr>
    </p:titleStyle>
    <p:bodyStyle>
      <a:lvl1pPr algn="l" defTabSz="410724" rtl="0" eaLnBrk="1" fontAlgn="base" hangingPunct="1">
        <a:spcBef>
          <a:spcPct val="0"/>
        </a:spcBef>
        <a:spcAft>
          <a:spcPct val="0"/>
        </a:spcAft>
        <a:defRPr sz="1801">
          <a:solidFill>
            <a:schemeClr val="bg2"/>
          </a:solidFill>
          <a:latin typeface="Helvetica" pitchFamily="34" charset="0"/>
          <a:ea typeface="+mn-ea"/>
          <a:cs typeface="Arial" pitchFamily="34" charset="0"/>
          <a:sym typeface="Helvetica Neue" charset="0"/>
        </a:defRPr>
      </a:lvl1pPr>
      <a:lvl2pPr marL="241078" algn="l" defTabSz="410724" rtl="0" eaLnBrk="1" fontAlgn="base" hangingPunct="1">
        <a:spcBef>
          <a:spcPct val="0"/>
        </a:spcBef>
        <a:spcAft>
          <a:spcPct val="0"/>
        </a:spcAft>
        <a:defRPr sz="1801">
          <a:solidFill>
            <a:schemeClr val="bg2"/>
          </a:solidFill>
          <a:latin typeface="Helvetica" pitchFamily="34" charset="0"/>
          <a:ea typeface="+mn-ea"/>
          <a:cs typeface="Arial" pitchFamily="34" charset="0"/>
          <a:sym typeface="Helvetica Neue" charset="0"/>
        </a:defRPr>
      </a:lvl2pPr>
      <a:lvl3pPr marL="482156" algn="l" defTabSz="410724" rtl="0" eaLnBrk="1" fontAlgn="base" hangingPunct="1">
        <a:spcBef>
          <a:spcPct val="0"/>
        </a:spcBef>
        <a:spcAft>
          <a:spcPct val="0"/>
        </a:spcAft>
        <a:defRPr sz="1801">
          <a:solidFill>
            <a:schemeClr val="bg2"/>
          </a:solidFill>
          <a:latin typeface="Helvetica" pitchFamily="34" charset="0"/>
          <a:ea typeface="+mn-ea"/>
          <a:cs typeface="Arial" pitchFamily="34" charset="0"/>
          <a:sym typeface="Helvetica Neue" charset="0"/>
        </a:defRPr>
      </a:lvl3pPr>
      <a:lvl4pPr marL="723233" algn="l" defTabSz="410724" rtl="0" eaLnBrk="1" fontAlgn="base" hangingPunct="1">
        <a:spcBef>
          <a:spcPct val="0"/>
        </a:spcBef>
        <a:spcAft>
          <a:spcPct val="0"/>
        </a:spcAft>
        <a:defRPr sz="1801">
          <a:solidFill>
            <a:schemeClr val="bg2"/>
          </a:solidFill>
          <a:latin typeface="Helvetica" pitchFamily="34" charset="0"/>
          <a:ea typeface="+mn-ea"/>
          <a:cs typeface="Arial" pitchFamily="34" charset="0"/>
          <a:sym typeface="Helvetica Neue" charset="0"/>
        </a:defRPr>
      </a:lvl4pPr>
      <a:lvl5pPr marL="964310" algn="l" defTabSz="410724" rtl="0" eaLnBrk="1" fontAlgn="base" hangingPunct="1">
        <a:spcBef>
          <a:spcPct val="0"/>
        </a:spcBef>
        <a:spcAft>
          <a:spcPct val="0"/>
        </a:spcAft>
        <a:defRPr sz="1801">
          <a:solidFill>
            <a:srgbClr val="747474"/>
          </a:solidFill>
          <a:latin typeface="Helvetica" pitchFamily="34" charset="0"/>
          <a:ea typeface="+mn-ea"/>
          <a:cs typeface="Arial" pitchFamily="34" charset="0"/>
          <a:sym typeface="Helvetica Neue" charset="0"/>
        </a:defRPr>
      </a:lvl5pPr>
      <a:lvl6pPr marL="1285746" algn="l" defTabSz="410724" rtl="0" eaLnBrk="1" fontAlgn="base" hangingPunct="1">
        <a:spcBef>
          <a:spcPct val="0"/>
        </a:spcBef>
        <a:spcAft>
          <a:spcPct val="0"/>
        </a:spcAft>
        <a:defRPr sz="1801">
          <a:solidFill>
            <a:srgbClr val="747474"/>
          </a:solidFill>
          <a:latin typeface="+mn-lt"/>
          <a:ea typeface="+mn-ea"/>
          <a:cs typeface="+mn-cs"/>
          <a:sym typeface="Helvetica Neue" charset="0"/>
        </a:defRPr>
      </a:lvl6pPr>
      <a:lvl7pPr marL="1607182" algn="l" defTabSz="410724" rtl="0" eaLnBrk="1" fontAlgn="base" hangingPunct="1">
        <a:spcBef>
          <a:spcPct val="0"/>
        </a:spcBef>
        <a:spcAft>
          <a:spcPct val="0"/>
        </a:spcAft>
        <a:defRPr sz="1801">
          <a:solidFill>
            <a:srgbClr val="747474"/>
          </a:solidFill>
          <a:latin typeface="+mn-lt"/>
          <a:ea typeface="+mn-ea"/>
          <a:cs typeface="+mn-cs"/>
          <a:sym typeface="Helvetica Neue" charset="0"/>
        </a:defRPr>
      </a:lvl7pPr>
      <a:lvl8pPr marL="1928620" algn="l" defTabSz="410724" rtl="0" eaLnBrk="1" fontAlgn="base" hangingPunct="1">
        <a:spcBef>
          <a:spcPct val="0"/>
        </a:spcBef>
        <a:spcAft>
          <a:spcPct val="0"/>
        </a:spcAft>
        <a:defRPr sz="1801">
          <a:solidFill>
            <a:srgbClr val="747474"/>
          </a:solidFill>
          <a:latin typeface="+mn-lt"/>
          <a:ea typeface="+mn-ea"/>
          <a:cs typeface="+mn-cs"/>
          <a:sym typeface="Helvetica Neue" charset="0"/>
        </a:defRPr>
      </a:lvl8pPr>
      <a:lvl9pPr marL="2250054" algn="l" defTabSz="410724" rtl="0" eaLnBrk="1" fontAlgn="base" hangingPunct="1">
        <a:spcBef>
          <a:spcPct val="0"/>
        </a:spcBef>
        <a:spcAft>
          <a:spcPct val="0"/>
        </a:spcAft>
        <a:defRPr sz="1801">
          <a:solidFill>
            <a:srgbClr val="747474"/>
          </a:solidFill>
          <a:latin typeface="+mn-lt"/>
          <a:ea typeface="+mn-ea"/>
          <a:cs typeface="+mn-cs"/>
          <a:sym typeface="Helvetica Neue" charset="0"/>
        </a:defRPr>
      </a:lvl9pPr>
    </p:bodyStyle>
    <p:otherStyle>
      <a:defPPr>
        <a:defRPr lang="en-US"/>
      </a:defPPr>
      <a:lvl1pPr marL="0" algn="l" defTabSz="642875" rtl="0" eaLnBrk="1" latinLnBrk="0" hangingPunct="1">
        <a:defRPr sz="1300" kern="1200">
          <a:solidFill>
            <a:schemeClr val="tx1"/>
          </a:solidFill>
          <a:latin typeface="+mn-lt"/>
          <a:ea typeface="+mn-ea"/>
          <a:cs typeface="+mn-cs"/>
        </a:defRPr>
      </a:lvl1pPr>
      <a:lvl2pPr marL="321436" algn="l" defTabSz="642875" rtl="0" eaLnBrk="1" latinLnBrk="0" hangingPunct="1">
        <a:defRPr sz="1300" kern="1200">
          <a:solidFill>
            <a:schemeClr val="tx1"/>
          </a:solidFill>
          <a:latin typeface="+mn-lt"/>
          <a:ea typeface="+mn-ea"/>
          <a:cs typeface="+mn-cs"/>
        </a:defRPr>
      </a:lvl2pPr>
      <a:lvl3pPr marL="642875" algn="l" defTabSz="642875" rtl="0" eaLnBrk="1" latinLnBrk="0" hangingPunct="1">
        <a:defRPr sz="1300" kern="1200">
          <a:solidFill>
            <a:schemeClr val="tx1"/>
          </a:solidFill>
          <a:latin typeface="+mn-lt"/>
          <a:ea typeface="+mn-ea"/>
          <a:cs typeface="+mn-cs"/>
        </a:defRPr>
      </a:lvl3pPr>
      <a:lvl4pPr marL="964310" algn="l" defTabSz="642875" rtl="0" eaLnBrk="1" latinLnBrk="0" hangingPunct="1">
        <a:defRPr sz="1300" kern="1200">
          <a:solidFill>
            <a:schemeClr val="tx1"/>
          </a:solidFill>
          <a:latin typeface="+mn-lt"/>
          <a:ea typeface="+mn-ea"/>
          <a:cs typeface="+mn-cs"/>
        </a:defRPr>
      </a:lvl4pPr>
      <a:lvl5pPr marL="1285746" algn="l" defTabSz="642875" rtl="0" eaLnBrk="1" latinLnBrk="0" hangingPunct="1">
        <a:defRPr sz="1300" kern="1200">
          <a:solidFill>
            <a:schemeClr val="tx1"/>
          </a:solidFill>
          <a:latin typeface="+mn-lt"/>
          <a:ea typeface="+mn-ea"/>
          <a:cs typeface="+mn-cs"/>
        </a:defRPr>
      </a:lvl5pPr>
      <a:lvl6pPr marL="1607182" algn="l" defTabSz="642875" rtl="0" eaLnBrk="1" latinLnBrk="0" hangingPunct="1">
        <a:defRPr sz="1300" kern="1200">
          <a:solidFill>
            <a:schemeClr val="tx1"/>
          </a:solidFill>
          <a:latin typeface="+mn-lt"/>
          <a:ea typeface="+mn-ea"/>
          <a:cs typeface="+mn-cs"/>
        </a:defRPr>
      </a:lvl6pPr>
      <a:lvl7pPr marL="1928620" algn="l" defTabSz="642875" rtl="0" eaLnBrk="1" latinLnBrk="0" hangingPunct="1">
        <a:defRPr sz="1300" kern="1200">
          <a:solidFill>
            <a:schemeClr val="tx1"/>
          </a:solidFill>
          <a:latin typeface="+mn-lt"/>
          <a:ea typeface="+mn-ea"/>
          <a:cs typeface="+mn-cs"/>
        </a:defRPr>
      </a:lvl7pPr>
      <a:lvl8pPr marL="2250054" algn="l" defTabSz="642875" rtl="0" eaLnBrk="1" latinLnBrk="0" hangingPunct="1">
        <a:defRPr sz="1300" kern="1200">
          <a:solidFill>
            <a:schemeClr val="tx1"/>
          </a:solidFill>
          <a:latin typeface="+mn-lt"/>
          <a:ea typeface="+mn-ea"/>
          <a:cs typeface="+mn-cs"/>
        </a:defRPr>
      </a:lvl8pPr>
      <a:lvl9pPr marL="2571492" algn="l" defTabSz="642875"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9BD1BCE-1AF3-460B-AF43-28CFBA00CBC7}"/>
              </a:ext>
            </a:extLst>
          </p:cNvPr>
          <p:cNvGraphicFramePr>
            <a:graphicFrameLocks noChangeAspect="1"/>
          </p:cNvGraphicFramePr>
          <p:nvPr userDrawn="1">
            <p:custDataLst>
              <p:tags r:id="rId4"/>
            </p:custDataLst>
            <p:extLst>
              <p:ext uri="{D42A27DB-BD31-4B8C-83A1-F6EECF244321}">
                <p14:modId xmlns:p14="http://schemas.microsoft.com/office/powerpoint/2010/main" val="1717640525"/>
              </p:ext>
            </p:extLst>
          </p:nvPr>
        </p:nvGraphicFramePr>
        <p:xfrm>
          <a:off x="1591" y="2120"/>
          <a:ext cx="1588" cy="2117"/>
        </p:xfrm>
        <a:graphic>
          <a:graphicData uri="http://schemas.openxmlformats.org/presentationml/2006/ole">
            <mc:AlternateContent xmlns:mc="http://schemas.openxmlformats.org/markup-compatibility/2006">
              <mc:Choice xmlns:v="urn:schemas-microsoft-com:vml" Requires="v">
                <p:oleObj spid="_x0000_s4108" name="think-cell Slide" r:id="rId6" imgW="360" imgH="360" progId="TCLayout.ActiveDocument.1">
                  <p:embed/>
                </p:oleObj>
              </mc:Choice>
              <mc:Fallback>
                <p:oleObj name="think-cell Slide" r:id="rId6" imgW="360" imgH="360" progId="TCLayout.ActiveDocument.1">
                  <p:embed/>
                  <p:pic>
                    <p:nvPicPr>
                      <p:cNvPr id="7" name="Object 6" hidden="1">
                        <a:extLst>
                          <a:ext uri="{FF2B5EF4-FFF2-40B4-BE49-F238E27FC236}">
                            <a16:creationId xmlns:a16="http://schemas.microsoft.com/office/drawing/2014/main" id="{69BD1BCE-1AF3-460B-AF43-28CFBA00CBC7}"/>
                          </a:ext>
                        </a:extLst>
                      </p:cNvPr>
                      <p:cNvPicPr/>
                      <p:nvPr/>
                    </p:nvPicPr>
                    <p:blipFill>
                      <a:blip r:embed="rId7"/>
                      <a:stretch>
                        <a:fillRect/>
                      </a:stretch>
                    </p:blipFill>
                    <p:spPr>
                      <a:xfrm>
                        <a:off x="1591" y="2120"/>
                        <a:ext cx="1588"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D796062-A07A-40F4-86BD-FA9E5FB6A489}"/>
              </a:ext>
            </a:extLst>
          </p:cNvPr>
          <p:cNvSpPr/>
          <p:nvPr userDrawn="1">
            <p:custDataLst>
              <p:tags r:id="rId5"/>
            </p:custDataLst>
          </p:nvPr>
        </p:nvSpPr>
        <p:spPr bwMode="auto">
          <a:xfrm>
            <a:off x="5" y="2"/>
            <a:ext cx="158751" cy="211667"/>
          </a:xfrm>
          <a:prstGeom prst="rect">
            <a:avLst/>
          </a:prstGeom>
          <a:solidFill>
            <a:srgbClr val="274B57"/>
          </a:solidFill>
          <a:ln w="12700" cap="flat" cmpd="sng" algn="ctr">
            <a:noFill/>
            <a:prstDash val="solid"/>
            <a:miter lim="0"/>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778883" rtl="0" eaLnBrk="1" fontAlgn="base" latinLnBrk="0" hangingPunct="0">
              <a:lnSpc>
                <a:spcPct val="100000"/>
              </a:lnSpc>
              <a:spcBef>
                <a:spcPct val="0"/>
              </a:spcBef>
              <a:spcAft>
                <a:spcPct val="0"/>
              </a:spcAft>
              <a:buClrTx/>
              <a:buSzTx/>
              <a:buFontTx/>
              <a:buNone/>
              <a:tabLst/>
            </a:pPr>
            <a:endParaRPr kumimoji="0" lang="en-US" sz="2251" b="0" i="0" u="none" strike="noStrike" cap="none" normalizeH="0" baseline="0" dirty="0">
              <a:ln>
                <a:noFill/>
              </a:ln>
              <a:solidFill>
                <a:srgbClr val="000000"/>
              </a:solidFill>
              <a:effectLst/>
              <a:latin typeface="Helvetica" panose="020B0604020202020204" pitchFamily="34" charset="0"/>
              <a:ea typeface="Helvetica Neue Light" charset="0"/>
              <a:cs typeface="Arial" panose="020B0604020202020204" pitchFamily="34" charset="0"/>
              <a:sym typeface="Helvetica" panose="020B0604020202020204" pitchFamily="34" charset="0"/>
            </a:endParaRPr>
          </a:p>
        </p:txBody>
      </p:sp>
      <p:sp>
        <p:nvSpPr>
          <p:cNvPr id="2051" name="Rectangle 2"/>
          <p:cNvSpPr>
            <a:spLocks noGrp="1"/>
          </p:cNvSpPr>
          <p:nvPr>
            <p:ph type="body" idx="1"/>
          </p:nvPr>
        </p:nvSpPr>
        <p:spPr bwMode="auto">
          <a:xfrm>
            <a:off x="152400" y="1143000"/>
            <a:ext cx="8839200" cy="5257800"/>
          </a:xfrm>
          <a:prstGeom prst="rect">
            <a:avLst/>
          </a:prstGeom>
          <a:noFill/>
          <a:ln w="12700">
            <a:noFill/>
            <a:miter lim="0"/>
            <a:headEnd/>
            <a:tailEnd/>
          </a:ln>
        </p:spPr>
        <p:txBody>
          <a:bodyPr vert="horz" wrap="square" lIns="0" tIns="0" rIns="0" bIns="0" numCol="1" anchor="t" anchorCtr="0" compatLnSpc="1">
            <a:prstTxWarp prst="textNoShape">
              <a:avLst/>
            </a:prstTxWarp>
          </a:bodyPr>
          <a:lstStyle/>
          <a:p>
            <a:pPr lvl="0"/>
            <a:r>
              <a:rPr lang="en-US">
                <a:sym typeface="Helvetica Neue Light" charset="0"/>
              </a:rPr>
              <a:t>Click to edit Master text styles</a:t>
            </a:r>
          </a:p>
          <a:p>
            <a:pPr lvl="1"/>
            <a:r>
              <a:rPr lang="en-US">
                <a:sym typeface="Helvetica Neue Light" charset="0"/>
              </a:rPr>
              <a:t>Second level</a:t>
            </a:r>
          </a:p>
          <a:p>
            <a:pPr lvl="2"/>
            <a:r>
              <a:rPr lang="en-US">
                <a:sym typeface="Helvetica Neue Light" charset="0"/>
              </a:rPr>
              <a:t>Third level</a:t>
            </a:r>
          </a:p>
          <a:p>
            <a:pPr lvl="3"/>
            <a:r>
              <a:rPr lang="en-US">
                <a:sym typeface="Helvetica Neue Light" charset="0"/>
              </a:rPr>
              <a:t>Fourth level</a:t>
            </a:r>
          </a:p>
          <a:p>
            <a:pPr lvl="4"/>
            <a:r>
              <a:rPr lang="en-US">
                <a:sym typeface="Helvetica Neue Light" charset="0"/>
              </a:rPr>
              <a:t>Fifth level</a:t>
            </a:r>
          </a:p>
        </p:txBody>
      </p:sp>
      <p:pic>
        <p:nvPicPr>
          <p:cNvPr id="9" name="Picture 8" descr="GrayRule.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52400" y="914402"/>
            <a:ext cx="8839200" cy="95339"/>
          </a:xfrm>
          <a:prstGeom prst="rect">
            <a:avLst/>
          </a:prstGeom>
        </p:spPr>
      </p:pic>
      <p:sp>
        <p:nvSpPr>
          <p:cNvPr id="11" name="TextBox 10"/>
          <p:cNvSpPr txBox="1"/>
          <p:nvPr/>
        </p:nvSpPr>
        <p:spPr>
          <a:xfrm>
            <a:off x="152400" y="6477015"/>
            <a:ext cx="533400" cy="219291"/>
          </a:xfrm>
          <a:prstGeom prst="rect">
            <a:avLst/>
          </a:prstGeom>
          <a:noFill/>
        </p:spPr>
        <p:txBody>
          <a:bodyPr wrap="square" rtlCol="0">
            <a:spAutoFit/>
          </a:bodyPr>
          <a:lstStyle/>
          <a:p>
            <a:pPr algn="l"/>
            <a:fld id="{E301F95D-C0BE-478E-A3CF-D1EE6C3EFAC4}" type="slidenum">
              <a:rPr lang="en-US" sz="825" smtClean="0">
                <a:solidFill>
                  <a:schemeClr val="bg2"/>
                </a:solidFill>
                <a:latin typeface="Univers 55"/>
              </a:rPr>
              <a:pPr algn="l"/>
              <a:t>‹#›</a:t>
            </a:fld>
            <a:endParaRPr lang="en-US" sz="825" dirty="0">
              <a:solidFill>
                <a:schemeClr val="bg2"/>
              </a:solidFill>
              <a:latin typeface="Univers 55"/>
            </a:endParaRPr>
          </a:p>
        </p:txBody>
      </p:sp>
      <p:cxnSp>
        <p:nvCxnSpPr>
          <p:cNvPr id="6" name="Straight Connector 5">
            <a:extLst>
              <a:ext uri="{FF2B5EF4-FFF2-40B4-BE49-F238E27FC236}">
                <a16:creationId xmlns:a16="http://schemas.microsoft.com/office/drawing/2014/main" id="{F84B8572-5E5D-4136-B6ED-C4899B536029}"/>
              </a:ext>
            </a:extLst>
          </p:cNvPr>
          <p:cNvCxnSpPr>
            <a:cxnSpLocks/>
          </p:cNvCxnSpPr>
          <p:nvPr userDrawn="1"/>
        </p:nvCxnSpPr>
        <p:spPr bwMode="auto">
          <a:xfrm>
            <a:off x="179512" y="6453336"/>
            <a:ext cx="8812088" cy="0"/>
          </a:xfrm>
          <a:prstGeom prst="line">
            <a:avLst/>
          </a:prstGeom>
          <a:ln>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B603249D-C689-420E-A001-FC40040C4594}"/>
              </a:ext>
            </a:extLst>
          </p:cNvPr>
          <p:cNvCxnSpPr/>
          <p:nvPr userDrawn="1"/>
        </p:nvCxnSpPr>
        <p:spPr bwMode="auto">
          <a:xfrm>
            <a:off x="152400" y="6858000"/>
            <a:ext cx="8956104" cy="0"/>
          </a:xfrm>
          <a:prstGeom prst="line">
            <a:avLst/>
          </a:prstGeom>
          <a:solidFill>
            <a:srgbClr val="274B57"/>
          </a:solidFill>
          <a:ln w="12700" cap="flat" cmpd="sng" algn="ctr">
            <a:noFill/>
            <a:prstDash val="solid"/>
            <a:miter lim="0"/>
            <a:headEnd type="none" w="med" len="med"/>
            <a:tailEnd type="none" w="med" len="med"/>
          </a:ln>
          <a:effectLst/>
        </p:spPr>
      </p:cxnSp>
      <p:pic>
        <p:nvPicPr>
          <p:cNvPr id="14" name="Picture 13">
            <a:extLst>
              <a:ext uri="{FF2B5EF4-FFF2-40B4-BE49-F238E27FC236}">
                <a16:creationId xmlns:a16="http://schemas.microsoft.com/office/drawing/2014/main" id="{C541089E-1524-4EE8-9AB2-99042ADB0DD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028387" y="6502032"/>
            <a:ext cx="938228" cy="285661"/>
          </a:xfrm>
          <a:prstGeom prst="rect">
            <a:avLst/>
          </a:prstGeom>
        </p:spPr>
      </p:pic>
    </p:spTree>
    <p:extLst>
      <p:ext uri="{BB962C8B-B14F-4D97-AF65-F5344CB8AC3E}">
        <p14:creationId xmlns:p14="http://schemas.microsoft.com/office/powerpoint/2010/main" val="272529578"/>
      </p:ext>
    </p:extLst>
  </p:cSld>
  <p:clrMap bg1="lt1" tx1="dk1" bg2="lt2" tx2="dk2" accent1="accent1" accent2="accent2" accent3="accent3" accent4="accent4" accent5="accent5" accent6="accent6" hlink="hlink" folHlink="folHlink"/>
  <p:sldLayoutIdLst>
    <p:sldLayoutId id="2147483885" r:id="rId1"/>
  </p:sldLayoutIdLst>
  <p:hf hdr="0" ftr="0" dt="0"/>
  <p:txStyles>
    <p:titleStyle>
      <a:lvl1pPr algn="l" defTabSz="308042" rtl="0" eaLnBrk="0" fontAlgn="base" hangingPunct="0">
        <a:spcBef>
          <a:spcPct val="0"/>
        </a:spcBef>
        <a:spcAft>
          <a:spcPct val="0"/>
        </a:spcAft>
        <a:defRPr sz="2251">
          <a:solidFill>
            <a:srgbClr val="000000"/>
          </a:solidFill>
          <a:latin typeface="Helvetica" pitchFamily="34" charset="0"/>
          <a:ea typeface="+mj-ea"/>
          <a:cs typeface="Arial" pitchFamily="34" charset="0"/>
          <a:sym typeface="Helvetica Neue Light" charset="0"/>
        </a:defRPr>
      </a:lvl1pPr>
      <a:lvl2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2pPr>
      <a:lvl3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3pPr>
      <a:lvl4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4pPr>
      <a:lvl5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5pPr>
      <a:lvl6pPr marL="241078"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6pPr>
      <a:lvl7pPr marL="482156"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7pPr>
      <a:lvl8pPr marL="723233"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8pPr>
      <a:lvl9pPr marL="964310"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9pPr>
    </p:titleStyle>
    <p:bodyStyle>
      <a:lvl1pPr marL="167418" indent="-167418" algn="l" defTabSz="308042" rtl="0" eaLnBrk="0" fontAlgn="base" hangingPunct="0">
        <a:spcBef>
          <a:spcPts val="316"/>
        </a:spcBef>
        <a:spcAft>
          <a:spcPct val="0"/>
        </a:spcAft>
        <a:buSzPct val="100000"/>
        <a:buChar char="•"/>
        <a:defRPr sz="1876">
          <a:solidFill>
            <a:schemeClr val="bg2"/>
          </a:solidFill>
          <a:latin typeface="Helvetica" pitchFamily="34" charset="0"/>
          <a:ea typeface="+mn-ea"/>
          <a:cs typeface="Arial" pitchFamily="34" charset="0"/>
          <a:sym typeface="Helvetica Neue Light" charset="0"/>
        </a:defRPr>
      </a:lvl1pPr>
      <a:lvl2pPr marL="502246" indent="-167418" algn="l" defTabSz="308042" rtl="0" eaLnBrk="0" fontAlgn="base" hangingPunct="0">
        <a:spcBef>
          <a:spcPts val="316"/>
        </a:spcBef>
        <a:spcAft>
          <a:spcPct val="0"/>
        </a:spcAft>
        <a:buSzPct val="100000"/>
        <a:buChar char="•"/>
        <a:defRPr sz="1801">
          <a:solidFill>
            <a:schemeClr val="bg2"/>
          </a:solidFill>
          <a:latin typeface="Helvetica" pitchFamily="34" charset="0"/>
          <a:ea typeface="+mn-ea"/>
          <a:cs typeface="Arial" pitchFamily="34" charset="0"/>
          <a:sym typeface="Helvetica Neue Light" charset="0"/>
        </a:defRPr>
      </a:lvl2pPr>
      <a:lvl3pPr marL="837075" indent="-167418" algn="l" defTabSz="308042" rtl="0" eaLnBrk="0" fontAlgn="base" hangingPunct="0">
        <a:spcBef>
          <a:spcPts val="316"/>
        </a:spcBef>
        <a:spcAft>
          <a:spcPct val="0"/>
        </a:spcAft>
        <a:buSzPct val="100000"/>
        <a:buChar char="•"/>
        <a:defRPr sz="1500">
          <a:solidFill>
            <a:schemeClr val="bg2"/>
          </a:solidFill>
          <a:latin typeface="Helvetica" pitchFamily="34" charset="0"/>
          <a:ea typeface="+mn-ea"/>
          <a:cs typeface="Arial" pitchFamily="34" charset="0"/>
          <a:sym typeface="Helvetica Neue Light" charset="0"/>
        </a:defRPr>
      </a:lvl3pPr>
      <a:lvl4pPr marL="1171904" indent="-167418" algn="l" defTabSz="308042" rtl="0" eaLnBrk="0" fontAlgn="base" hangingPunct="0">
        <a:spcBef>
          <a:spcPts val="316"/>
        </a:spcBef>
        <a:spcAft>
          <a:spcPct val="0"/>
        </a:spcAft>
        <a:buSzPct val="100000"/>
        <a:buChar char="•"/>
        <a:defRPr sz="1351">
          <a:solidFill>
            <a:schemeClr val="bg2"/>
          </a:solidFill>
          <a:latin typeface="Helvetica" pitchFamily="34" charset="0"/>
          <a:ea typeface="+mn-ea"/>
          <a:cs typeface="Arial" pitchFamily="34" charset="0"/>
          <a:sym typeface="Helvetica Neue Light" charset="0"/>
        </a:defRPr>
      </a:lvl4pPr>
      <a:lvl5pPr marL="1506732" indent="-167418" algn="l" defTabSz="308042" rtl="0" eaLnBrk="0" fontAlgn="base" hangingPunct="0">
        <a:spcBef>
          <a:spcPts val="316"/>
        </a:spcBef>
        <a:spcAft>
          <a:spcPct val="0"/>
        </a:spcAft>
        <a:buSzPct val="100000"/>
        <a:buChar char="•"/>
        <a:defRPr sz="1200">
          <a:solidFill>
            <a:schemeClr val="bg2"/>
          </a:solidFill>
          <a:latin typeface="Helvetica" pitchFamily="34" charset="0"/>
          <a:ea typeface="+mn-ea"/>
          <a:cs typeface="Arial" pitchFamily="34" charset="0"/>
          <a:sym typeface="Helvetica Neue Light" charset="0"/>
        </a:defRPr>
      </a:lvl5pPr>
      <a:lvl6pPr marL="174781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6pPr>
      <a:lvl7pPr marL="1988888"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7pPr>
      <a:lvl8pPr marL="2229965"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8pPr>
      <a:lvl9pPr marL="247104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9pPr>
    </p:bodyStyle>
    <p:otherStyle>
      <a:defPPr>
        <a:defRPr lang="en-US"/>
      </a:defPPr>
      <a:lvl1pPr marL="0" algn="l" defTabSz="482156" rtl="0" eaLnBrk="1" latinLnBrk="0" hangingPunct="1">
        <a:defRPr sz="975" kern="1200">
          <a:solidFill>
            <a:schemeClr val="tx1"/>
          </a:solidFill>
          <a:latin typeface="+mn-lt"/>
          <a:ea typeface="+mn-ea"/>
          <a:cs typeface="+mn-cs"/>
        </a:defRPr>
      </a:lvl1pPr>
      <a:lvl2pPr marL="241078" algn="l" defTabSz="482156" rtl="0" eaLnBrk="1" latinLnBrk="0" hangingPunct="1">
        <a:defRPr sz="975" kern="1200">
          <a:solidFill>
            <a:schemeClr val="tx1"/>
          </a:solidFill>
          <a:latin typeface="+mn-lt"/>
          <a:ea typeface="+mn-ea"/>
          <a:cs typeface="+mn-cs"/>
        </a:defRPr>
      </a:lvl2pPr>
      <a:lvl3pPr marL="482156" algn="l" defTabSz="482156" rtl="0" eaLnBrk="1" latinLnBrk="0" hangingPunct="1">
        <a:defRPr sz="975" kern="1200">
          <a:solidFill>
            <a:schemeClr val="tx1"/>
          </a:solidFill>
          <a:latin typeface="+mn-lt"/>
          <a:ea typeface="+mn-ea"/>
          <a:cs typeface="+mn-cs"/>
        </a:defRPr>
      </a:lvl3pPr>
      <a:lvl4pPr marL="723233" algn="l" defTabSz="482156" rtl="0" eaLnBrk="1" latinLnBrk="0" hangingPunct="1">
        <a:defRPr sz="975" kern="1200">
          <a:solidFill>
            <a:schemeClr val="tx1"/>
          </a:solidFill>
          <a:latin typeface="+mn-lt"/>
          <a:ea typeface="+mn-ea"/>
          <a:cs typeface="+mn-cs"/>
        </a:defRPr>
      </a:lvl4pPr>
      <a:lvl5pPr marL="964310" algn="l" defTabSz="482156" rtl="0" eaLnBrk="1" latinLnBrk="0" hangingPunct="1">
        <a:defRPr sz="975" kern="1200">
          <a:solidFill>
            <a:schemeClr val="tx1"/>
          </a:solidFill>
          <a:latin typeface="+mn-lt"/>
          <a:ea typeface="+mn-ea"/>
          <a:cs typeface="+mn-cs"/>
        </a:defRPr>
      </a:lvl5pPr>
      <a:lvl6pPr marL="1205388" algn="l" defTabSz="482156" rtl="0" eaLnBrk="1" latinLnBrk="0" hangingPunct="1">
        <a:defRPr sz="975" kern="1200">
          <a:solidFill>
            <a:schemeClr val="tx1"/>
          </a:solidFill>
          <a:latin typeface="+mn-lt"/>
          <a:ea typeface="+mn-ea"/>
          <a:cs typeface="+mn-cs"/>
        </a:defRPr>
      </a:lvl6pPr>
      <a:lvl7pPr marL="1446465" algn="l" defTabSz="482156" rtl="0" eaLnBrk="1" latinLnBrk="0" hangingPunct="1">
        <a:defRPr sz="975" kern="1200">
          <a:solidFill>
            <a:schemeClr val="tx1"/>
          </a:solidFill>
          <a:latin typeface="+mn-lt"/>
          <a:ea typeface="+mn-ea"/>
          <a:cs typeface="+mn-cs"/>
        </a:defRPr>
      </a:lvl7pPr>
      <a:lvl8pPr marL="1687541" algn="l" defTabSz="482156" rtl="0" eaLnBrk="1" latinLnBrk="0" hangingPunct="1">
        <a:defRPr sz="975" kern="1200">
          <a:solidFill>
            <a:schemeClr val="tx1"/>
          </a:solidFill>
          <a:latin typeface="+mn-lt"/>
          <a:ea typeface="+mn-ea"/>
          <a:cs typeface="+mn-cs"/>
        </a:defRPr>
      </a:lvl8pPr>
      <a:lvl9pPr marL="1928620" algn="l" defTabSz="482156" rtl="0" eaLnBrk="1" latinLnBrk="0" hangingPunct="1">
        <a:defRPr sz="97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9BD1BCE-1AF3-460B-AF43-28CFBA00CBC7}"/>
              </a:ext>
            </a:extLst>
          </p:cNvPr>
          <p:cNvGraphicFramePr>
            <a:graphicFrameLocks noChangeAspect="1"/>
          </p:cNvGraphicFramePr>
          <p:nvPr userDrawn="1">
            <p:custDataLst>
              <p:tags r:id="rId4"/>
            </p:custDataLst>
            <p:extLst>
              <p:ext uri="{D42A27DB-BD31-4B8C-83A1-F6EECF244321}">
                <p14:modId xmlns:p14="http://schemas.microsoft.com/office/powerpoint/2010/main" val="2676736601"/>
              </p:ext>
            </p:extLst>
          </p:nvPr>
        </p:nvGraphicFramePr>
        <p:xfrm>
          <a:off x="1591" y="2120"/>
          <a:ext cx="1588" cy="2117"/>
        </p:xfrm>
        <a:graphic>
          <a:graphicData uri="http://schemas.openxmlformats.org/presentationml/2006/ole">
            <mc:AlternateContent xmlns:mc="http://schemas.openxmlformats.org/markup-compatibility/2006">
              <mc:Choice xmlns:v="urn:schemas-microsoft-com:vml" Requires="v">
                <p:oleObj spid="_x0000_s5132" name="think-cell Slide" r:id="rId6" imgW="360" imgH="360" progId="TCLayout.ActiveDocument.1">
                  <p:embed/>
                </p:oleObj>
              </mc:Choice>
              <mc:Fallback>
                <p:oleObj name="think-cell Slide" r:id="rId6" imgW="360" imgH="360" progId="TCLayout.ActiveDocument.1">
                  <p:embed/>
                  <p:pic>
                    <p:nvPicPr>
                      <p:cNvPr id="7" name="Object 6" hidden="1">
                        <a:extLst>
                          <a:ext uri="{FF2B5EF4-FFF2-40B4-BE49-F238E27FC236}">
                            <a16:creationId xmlns:a16="http://schemas.microsoft.com/office/drawing/2014/main" id="{69BD1BCE-1AF3-460B-AF43-28CFBA00CBC7}"/>
                          </a:ext>
                        </a:extLst>
                      </p:cNvPr>
                      <p:cNvPicPr/>
                      <p:nvPr/>
                    </p:nvPicPr>
                    <p:blipFill>
                      <a:blip r:embed="rId7"/>
                      <a:stretch>
                        <a:fillRect/>
                      </a:stretch>
                    </p:blipFill>
                    <p:spPr>
                      <a:xfrm>
                        <a:off x="1591" y="2120"/>
                        <a:ext cx="1588"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D796062-A07A-40F4-86BD-FA9E5FB6A489}"/>
              </a:ext>
            </a:extLst>
          </p:cNvPr>
          <p:cNvSpPr/>
          <p:nvPr userDrawn="1">
            <p:custDataLst>
              <p:tags r:id="rId5"/>
            </p:custDataLst>
          </p:nvPr>
        </p:nvSpPr>
        <p:spPr bwMode="auto">
          <a:xfrm>
            <a:off x="5" y="2"/>
            <a:ext cx="158751" cy="211667"/>
          </a:xfrm>
          <a:prstGeom prst="rect">
            <a:avLst/>
          </a:prstGeom>
          <a:solidFill>
            <a:srgbClr val="274B57"/>
          </a:solidFill>
          <a:ln w="12700" cap="flat" cmpd="sng" algn="ctr">
            <a:noFill/>
            <a:prstDash val="solid"/>
            <a:miter lim="0"/>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778883" rtl="0" eaLnBrk="1" fontAlgn="base" latinLnBrk="0" hangingPunct="0">
              <a:lnSpc>
                <a:spcPct val="100000"/>
              </a:lnSpc>
              <a:spcBef>
                <a:spcPct val="0"/>
              </a:spcBef>
              <a:spcAft>
                <a:spcPct val="0"/>
              </a:spcAft>
              <a:buClrTx/>
              <a:buSzTx/>
              <a:buFontTx/>
              <a:buNone/>
              <a:tabLst/>
            </a:pPr>
            <a:endParaRPr kumimoji="0" lang="en-US" sz="2251" b="0" i="0" u="none" strike="noStrike" cap="none" normalizeH="0" baseline="0" dirty="0">
              <a:ln>
                <a:noFill/>
              </a:ln>
              <a:solidFill>
                <a:srgbClr val="000000"/>
              </a:solidFill>
              <a:effectLst/>
              <a:latin typeface="Helvetica" panose="020B0604020202020204" pitchFamily="34" charset="0"/>
              <a:ea typeface="Helvetica Neue Light" charset="0"/>
              <a:cs typeface="Arial" panose="020B0604020202020204" pitchFamily="34" charset="0"/>
              <a:sym typeface="Helvetica" panose="020B0604020202020204" pitchFamily="34" charset="0"/>
            </a:endParaRPr>
          </a:p>
        </p:txBody>
      </p:sp>
      <p:sp>
        <p:nvSpPr>
          <p:cNvPr id="2051" name="Rectangle 2"/>
          <p:cNvSpPr>
            <a:spLocks noGrp="1"/>
          </p:cNvSpPr>
          <p:nvPr>
            <p:ph type="body" idx="1"/>
          </p:nvPr>
        </p:nvSpPr>
        <p:spPr bwMode="auto">
          <a:xfrm>
            <a:off x="152400" y="1143000"/>
            <a:ext cx="8839200" cy="5257800"/>
          </a:xfrm>
          <a:prstGeom prst="rect">
            <a:avLst/>
          </a:prstGeom>
          <a:noFill/>
          <a:ln w="12700">
            <a:noFill/>
            <a:miter lim="0"/>
            <a:headEnd/>
            <a:tailEnd/>
          </a:ln>
        </p:spPr>
        <p:txBody>
          <a:bodyPr vert="horz" wrap="square" lIns="0" tIns="0" rIns="0" bIns="0" numCol="1" anchor="t" anchorCtr="0" compatLnSpc="1">
            <a:prstTxWarp prst="textNoShape">
              <a:avLst/>
            </a:prstTxWarp>
          </a:bodyPr>
          <a:lstStyle/>
          <a:p>
            <a:pPr lvl="0"/>
            <a:r>
              <a:rPr lang="en-US" dirty="0">
                <a:sym typeface="Helvetica Neue Light" charset="0"/>
              </a:rPr>
              <a:t>Click to edit Master text styles</a:t>
            </a:r>
          </a:p>
          <a:p>
            <a:pPr lvl="1"/>
            <a:r>
              <a:rPr lang="en-US" dirty="0">
                <a:sym typeface="Helvetica Neue Light" charset="0"/>
              </a:rPr>
              <a:t>Second level</a:t>
            </a:r>
          </a:p>
          <a:p>
            <a:pPr lvl="2"/>
            <a:r>
              <a:rPr lang="en-US" dirty="0">
                <a:sym typeface="Helvetica Neue Light" charset="0"/>
              </a:rPr>
              <a:t>Third level</a:t>
            </a:r>
          </a:p>
          <a:p>
            <a:pPr lvl="3"/>
            <a:r>
              <a:rPr lang="en-US" dirty="0">
                <a:sym typeface="Helvetica Neue Light" charset="0"/>
              </a:rPr>
              <a:t>Fourth level</a:t>
            </a:r>
          </a:p>
          <a:p>
            <a:pPr lvl="4"/>
            <a:r>
              <a:rPr lang="en-US" dirty="0">
                <a:sym typeface="Helvetica Neue Light" charset="0"/>
              </a:rPr>
              <a:t>Fifth level</a:t>
            </a:r>
          </a:p>
        </p:txBody>
      </p:sp>
      <p:pic>
        <p:nvPicPr>
          <p:cNvPr id="9" name="Picture 8" descr="GrayRule.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52400" y="914402"/>
            <a:ext cx="8839200" cy="95339"/>
          </a:xfrm>
          <a:prstGeom prst="rect">
            <a:avLst/>
          </a:prstGeom>
        </p:spPr>
      </p:pic>
      <p:sp>
        <p:nvSpPr>
          <p:cNvPr id="11" name="TextBox 10"/>
          <p:cNvSpPr txBox="1"/>
          <p:nvPr/>
        </p:nvSpPr>
        <p:spPr>
          <a:xfrm>
            <a:off x="152400" y="6477015"/>
            <a:ext cx="533400" cy="219291"/>
          </a:xfrm>
          <a:prstGeom prst="rect">
            <a:avLst/>
          </a:prstGeom>
          <a:noFill/>
        </p:spPr>
        <p:txBody>
          <a:bodyPr wrap="square" rtlCol="0">
            <a:spAutoFit/>
          </a:bodyPr>
          <a:lstStyle/>
          <a:p>
            <a:pPr algn="l"/>
            <a:fld id="{E301F95D-C0BE-478E-A3CF-D1EE6C3EFAC4}" type="slidenum">
              <a:rPr lang="en-US" sz="825" smtClean="0">
                <a:solidFill>
                  <a:schemeClr val="bg2"/>
                </a:solidFill>
                <a:latin typeface="Univers 55"/>
              </a:rPr>
              <a:pPr algn="l"/>
              <a:t>‹#›</a:t>
            </a:fld>
            <a:endParaRPr lang="en-US" sz="825" dirty="0">
              <a:solidFill>
                <a:schemeClr val="bg2"/>
              </a:solidFill>
              <a:latin typeface="Univers 55"/>
            </a:endParaRPr>
          </a:p>
        </p:txBody>
      </p:sp>
      <p:cxnSp>
        <p:nvCxnSpPr>
          <p:cNvPr id="6" name="Straight Connector 5">
            <a:extLst>
              <a:ext uri="{FF2B5EF4-FFF2-40B4-BE49-F238E27FC236}">
                <a16:creationId xmlns:a16="http://schemas.microsoft.com/office/drawing/2014/main" id="{F84B8572-5E5D-4136-B6ED-C4899B536029}"/>
              </a:ext>
            </a:extLst>
          </p:cNvPr>
          <p:cNvCxnSpPr>
            <a:cxnSpLocks/>
          </p:cNvCxnSpPr>
          <p:nvPr userDrawn="1"/>
        </p:nvCxnSpPr>
        <p:spPr bwMode="auto">
          <a:xfrm>
            <a:off x="179512" y="6453336"/>
            <a:ext cx="8812088" cy="0"/>
          </a:xfrm>
          <a:prstGeom prst="line">
            <a:avLst/>
          </a:prstGeom>
          <a:ln>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B603249D-C689-420E-A001-FC40040C4594}"/>
              </a:ext>
            </a:extLst>
          </p:cNvPr>
          <p:cNvCxnSpPr/>
          <p:nvPr userDrawn="1"/>
        </p:nvCxnSpPr>
        <p:spPr bwMode="auto">
          <a:xfrm>
            <a:off x="152400" y="6858000"/>
            <a:ext cx="8956104" cy="0"/>
          </a:xfrm>
          <a:prstGeom prst="line">
            <a:avLst/>
          </a:prstGeom>
          <a:solidFill>
            <a:srgbClr val="274B57"/>
          </a:solidFill>
          <a:ln w="12700" cap="flat" cmpd="sng" algn="ctr">
            <a:noFill/>
            <a:prstDash val="solid"/>
            <a:miter lim="0"/>
            <a:headEnd type="none" w="med" len="med"/>
            <a:tailEnd type="none" w="med" len="med"/>
          </a:ln>
          <a:effectLst/>
        </p:spPr>
      </p:cxnSp>
      <p:pic>
        <p:nvPicPr>
          <p:cNvPr id="12" name="Picture 11">
            <a:extLst>
              <a:ext uri="{FF2B5EF4-FFF2-40B4-BE49-F238E27FC236}">
                <a16:creationId xmlns:a16="http://schemas.microsoft.com/office/drawing/2014/main" id="{1C5AAE20-5BF6-4CF5-BB0D-E3E4D9D64B3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028387" y="6502032"/>
            <a:ext cx="938228" cy="285661"/>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880DD0F8-2C04-4512-A59A-9421A5725EA2}"/>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41744" y="6564702"/>
            <a:ext cx="1056017" cy="225680"/>
          </a:xfrm>
          <a:prstGeom prst="rect">
            <a:avLst/>
          </a:prstGeom>
        </p:spPr>
      </p:pic>
    </p:spTree>
    <p:extLst>
      <p:ext uri="{BB962C8B-B14F-4D97-AF65-F5344CB8AC3E}">
        <p14:creationId xmlns:p14="http://schemas.microsoft.com/office/powerpoint/2010/main" val="3180631131"/>
      </p:ext>
    </p:extLst>
  </p:cSld>
  <p:clrMap bg1="lt1" tx1="dk1" bg2="lt2" tx2="dk2" accent1="accent1" accent2="accent2" accent3="accent3" accent4="accent4" accent5="accent5" accent6="accent6" hlink="hlink" folHlink="folHlink"/>
  <p:sldLayoutIdLst>
    <p:sldLayoutId id="2147483898" r:id="rId1"/>
  </p:sldLayoutIdLst>
  <p:hf hdr="0" ftr="0" dt="0"/>
  <p:txStyles>
    <p:titleStyle>
      <a:lvl1pPr algn="l" defTabSz="308042" rtl="0" eaLnBrk="0" fontAlgn="base" hangingPunct="0">
        <a:spcBef>
          <a:spcPct val="0"/>
        </a:spcBef>
        <a:spcAft>
          <a:spcPct val="0"/>
        </a:spcAft>
        <a:defRPr sz="2251">
          <a:solidFill>
            <a:srgbClr val="000000"/>
          </a:solidFill>
          <a:latin typeface="Helvetica" pitchFamily="34" charset="0"/>
          <a:ea typeface="+mj-ea"/>
          <a:cs typeface="Arial" pitchFamily="34" charset="0"/>
          <a:sym typeface="Helvetica Neue Light" charset="0"/>
        </a:defRPr>
      </a:lvl1pPr>
      <a:lvl2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2pPr>
      <a:lvl3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3pPr>
      <a:lvl4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4pPr>
      <a:lvl5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5pPr>
      <a:lvl6pPr marL="241078"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6pPr>
      <a:lvl7pPr marL="482156"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7pPr>
      <a:lvl8pPr marL="723233"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8pPr>
      <a:lvl9pPr marL="964310"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9pPr>
    </p:titleStyle>
    <p:bodyStyle>
      <a:lvl1pPr marL="167418" indent="-167418" algn="l" defTabSz="308042" rtl="0" eaLnBrk="0" fontAlgn="base" hangingPunct="0">
        <a:spcBef>
          <a:spcPts val="316"/>
        </a:spcBef>
        <a:spcAft>
          <a:spcPct val="0"/>
        </a:spcAft>
        <a:buSzPct val="100000"/>
        <a:buChar char="•"/>
        <a:defRPr sz="1876">
          <a:solidFill>
            <a:schemeClr val="bg2"/>
          </a:solidFill>
          <a:latin typeface="Helvetica" pitchFamily="34" charset="0"/>
          <a:ea typeface="+mn-ea"/>
          <a:cs typeface="Arial" pitchFamily="34" charset="0"/>
          <a:sym typeface="Helvetica Neue Light" charset="0"/>
        </a:defRPr>
      </a:lvl1pPr>
      <a:lvl2pPr marL="502246" indent="-167418" algn="l" defTabSz="308042" rtl="0" eaLnBrk="0" fontAlgn="base" hangingPunct="0">
        <a:spcBef>
          <a:spcPts val="316"/>
        </a:spcBef>
        <a:spcAft>
          <a:spcPct val="0"/>
        </a:spcAft>
        <a:buSzPct val="100000"/>
        <a:buChar char="•"/>
        <a:defRPr sz="1801">
          <a:solidFill>
            <a:schemeClr val="bg2"/>
          </a:solidFill>
          <a:latin typeface="Helvetica" pitchFamily="34" charset="0"/>
          <a:ea typeface="+mn-ea"/>
          <a:cs typeface="Arial" pitchFamily="34" charset="0"/>
          <a:sym typeface="Helvetica Neue Light" charset="0"/>
        </a:defRPr>
      </a:lvl2pPr>
      <a:lvl3pPr marL="837075" indent="-167418" algn="l" defTabSz="308042" rtl="0" eaLnBrk="0" fontAlgn="base" hangingPunct="0">
        <a:spcBef>
          <a:spcPts val="316"/>
        </a:spcBef>
        <a:spcAft>
          <a:spcPct val="0"/>
        </a:spcAft>
        <a:buSzPct val="100000"/>
        <a:buChar char="•"/>
        <a:defRPr sz="1500">
          <a:solidFill>
            <a:schemeClr val="bg2"/>
          </a:solidFill>
          <a:latin typeface="Helvetica" pitchFamily="34" charset="0"/>
          <a:ea typeface="+mn-ea"/>
          <a:cs typeface="Arial" pitchFamily="34" charset="0"/>
          <a:sym typeface="Helvetica Neue Light" charset="0"/>
        </a:defRPr>
      </a:lvl3pPr>
      <a:lvl4pPr marL="1171904" indent="-167418" algn="l" defTabSz="308042" rtl="0" eaLnBrk="0" fontAlgn="base" hangingPunct="0">
        <a:spcBef>
          <a:spcPts val="316"/>
        </a:spcBef>
        <a:spcAft>
          <a:spcPct val="0"/>
        </a:spcAft>
        <a:buSzPct val="100000"/>
        <a:buChar char="•"/>
        <a:defRPr sz="1351">
          <a:solidFill>
            <a:schemeClr val="bg2"/>
          </a:solidFill>
          <a:latin typeface="Helvetica" pitchFamily="34" charset="0"/>
          <a:ea typeface="+mn-ea"/>
          <a:cs typeface="Arial" pitchFamily="34" charset="0"/>
          <a:sym typeface="Helvetica Neue Light" charset="0"/>
        </a:defRPr>
      </a:lvl4pPr>
      <a:lvl5pPr marL="1506732" indent="-167418" algn="l" defTabSz="308042" rtl="0" eaLnBrk="0" fontAlgn="base" hangingPunct="0">
        <a:spcBef>
          <a:spcPts val="316"/>
        </a:spcBef>
        <a:spcAft>
          <a:spcPct val="0"/>
        </a:spcAft>
        <a:buSzPct val="100000"/>
        <a:buChar char="•"/>
        <a:defRPr sz="1200">
          <a:solidFill>
            <a:schemeClr val="bg2"/>
          </a:solidFill>
          <a:latin typeface="Helvetica" pitchFamily="34" charset="0"/>
          <a:ea typeface="+mn-ea"/>
          <a:cs typeface="Arial" pitchFamily="34" charset="0"/>
          <a:sym typeface="Helvetica Neue Light" charset="0"/>
        </a:defRPr>
      </a:lvl5pPr>
      <a:lvl6pPr marL="174781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6pPr>
      <a:lvl7pPr marL="1988888"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7pPr>
      <a:lvl8pPr marL="2229965"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8pPr>
      <a:lvl9pPr marL="247104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9pPr>
    </p:bodyStyle>
    <p:otherStyle>
      <a:defPPr>
        <a:defRPr lang="en-US"/>
      </a:defPPr>
      <a:lvl1pPr marL="0" algn="l" defTabSz="482156" rtl="0" eaLnBrk="1" latinLnBrk="0" hangingPunct="1">
        <a:defRPr sz="975" kern="1200">
          <a:solidFill>
            <a:schemeClr val="tx1"/>
          </a:solidFill>
          <a:latin typeface="+mn-lt"/>
          <a:ea typeface="+mn-ea"/>
          <a:cs typeface="+mn-cs"/>
        </a:defRPr>
      </a:lvl1pPr>
      <a:lvl2pPr marL="241078" algn="l" defTabSz="482156" rtl="0" eaLnBrk="1" latinLnBrk="0" hangingPunct="1">
        <a:defRPr sz="975" kern="1200">
          <a:solidFill>
            <a:schemeClr val="tx1"/>
          </a:solidFill>
          <a:latin typeface="+mn-lt"/>
          <a:ea typeface="+mn-ea"/>
          <a:cs typeface="+mn-cs"/>
        </a:defRPr>
      </a:lvl2pPr>
      <a:lvl3pPr marL="482156" algn="l" defTabSz="482156" rtl="0" eaLnBrk="1" latinLnBrk="0" hangingPunct="1">
        <a:defRPr sz="975" kern="1200">
          <a:solidFill>
            <a:schemeClr val="tx1"/>
          </a:solidFill>
          <a:latin typeface="+mn-lt"/>
          <a:ea typeface="+mn-ea"/>
          <a:cs typeface="+mn-cs"/>
        </a:defRPr>
      </a:lvl3pPr>
      <a:lvl4pPr marL="723233" algn="l" defTabSz="482156" rtl="0" eaLnBrk="1" latinLnBrk="0" hangingPunct="1">
        <a:defRPr sz="975" kern="1200">
          <a:solidFill>
            <a:schemeClr val="tx1"/>
          </a:solidFill>
          <a:latin typeface="+mn-lt"/>
          <a:ea typeface="+mn-ea"/>
          <a:cs typeface="+mn-cs"/>
        </a:defRPr>
      </a:lvl4pPr>
      <a:lvl5pPr marL="964310" algn="l" defTabSz="482156" rtl="0" eaLnBrk="1" latinLnBrk="0" hangingPunct="1">
        <a:defRPr sz="975" kern="1200">
          <a:solidFill>
            <a:schemeClr val="tx1"/>
          </a:solidFill>
          <a:latin typeface="+mn-lt"/>
          <a:ea typeface="+mn-ea"/>
          <a:cs typeface="+mn-cs"/>
        </a:defRPr>
      </a:lvl5pPr>
      <a:lvl6pPr marL="1205388" algn="l" defTabSz="482156" rtl="0" eaLnBrk="1" latinLnBrk="0" hangingPunct="1">
        <a:defRPr sz="975" kern="1200">
          <a:solidFill>
            <a:schemeClr val="tx1"/>
          </a:solidFill>
          <a:latin typeface="+mn-lt"/>
          <a:ea typeface="+mn-ea"/>
          <a:cs typeface="+mn-cs"/>
        </a:defRPr>
      </a:lvl6pPr>
      <a:lvl7pPr marL="1446465" algn="l" defTabSz="482156" rtl="0" eaLnBrk="1" latinLnBrk="0" hangingPunct="1">
        <a:defRPr sz="975" kern="1200">
          <a:solidFill>
            <a:schemeClr val="tx1"/>
          </a:solidFill>
          <a:latin typeface="+mn-lt"/>
          <a:ea typeface="+mn-ea"/>
          <a:cs typeface="+mn-cs"/>
        </a:defRPr>
      </a:lvl7pPr>
      <a:lvl8pPr marL="1687541" algn="l" defTabSz="482156" rtl="0" eaLnBrk="1" latinLnBrk="0" hangingPunct="1">
        <a:defRPr sz="975" kern="1200">
          <a:solidFill>
            <a:schemeClr val="tx1"/>
          </a:solidFill>
          <a:latin typeface="+mn-lt"/>
          <a:ea typeface="+mn-ea"/>
          <a:cs typeface="+mn-cs"/>
        </a:defRPr>
      </a:lvl8pPr>
      <a:lvl9pPr marL="1928620" algn="l" defTabSz="482156" rtl="0" eaLnBrk="1" latinLnBrk="0" hangingPunct="1">
        <a:defRPr sz="97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9BD1BCE-1AF3-460B-AF43-28CFBA00CBC7}"/>
              </a:ext>
            </a:extLst>
          </p:cNvPr>
          <p:cNvGraphicFramePr>
            <a:graphicFrameLocks noChangeAspect="1"/>
          </p:cNvGraphicFramePr>
          <p:nvPr userDrawn="1">
            <p:custDataLst>
              <p:tags r:id="rId4"/>
            </p:custDataLst>
            <p:extLst>
              <p:ext uri="{D42A27DB-BD31-4B8C-83A1-F6EECF244321}">
                <p14:modId xmlns:p14="http://schemas.microsoft.com/office/powerpoint/2010/main" val="928273646"/>
              </p:ext>
            </p:extLst>
          </p:nvPr>
        </p:nvGraphicFramePr>
        <p:xfrm>
          <a:off x="1591" y="2120"/>
          <a:ext cx="1588" cy="2117"/>
        </p:xfrm>
        <a:graphic>
          <a:graphicData uri="http://schemas.openxmlformats.org/presentationml/2006/ole">
            <mc:AlternateContent xmlns:mc="http://schemas.openxmlformats.org/markup-compatibility/2006">
              <mc:Choice xmlns:v="urn:schemas-microsoft-com:vml" Requires="v">
                <p:oleObj spid="_x0000_s6156" name="think-cell Slide" r:id="rId6" imgW="360" imgH="360" progId="TCLayout.ActiveDocument.1">
                  <p:embed/>
                </p:oleObj>
              </mc:Choice>
              <mc:Fallback>
                <p:oleObj name="think-cell Slide" r:id="rId6" imgW="360" imgH="360" progId="TCLayout.ActiveDocument.1">
                  <p:embed/>
                  <p:pic>
                    <p:nvPicPr>
                      <p:cNvPr id="7" name="Object 6" hidden="1">
                        <a:extLst>
                          <a:ext uri="{FF2B5EF4-FFF2-40B4-BE49-F238E27FC236}">
                            <a16:creationId xmlns:a16="http://schemas.microsoft.com/office/drawing/2014/main" id="{69BD1BCE-1AF3-460B-AF43-28CFBA00CBC7}"/>
                          </a:ext>
                        </a:extLst>
                      </p:cNvPr>
                      <p:cNvPicPr/>
                      <p:nvPr/>
                    </p:nvPicPr>
                    <p:blipFill>
                      <a:blip r:embed="rId7"/>
                      <a:stretch>
                        <a:fillRect/>
                      </a:stretch>
                    </p:blipFill>
                    <p:spPr>
                      <a:xfrm>
                        <a:off x="1591" y="2120"/>
                        <a:ext cx="1588"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D796062-A07A-40F4-86BD-FA9E5FB6A489}"/>
              </a:ext>
            </a:extLst>
          </p:cNvPr>
          <p:cNvSpPr/>
          <p:nvPr userDrawn="1">
            <p:custDataLst>
              <p:tags r:id="rId5"/>
            </p:custDataLst>
          </p:nvPr>
        </p:nvSpPr>
        <p:spPr bwMode="auto">
          <a:xfrm>
            <a:off x="5" y="2"/>
            <a:ext cx="158751" cy="211667"/>
          </a:xfrm>
          <a:prstGeom prst="rect">
            <a:avLst/>
          </a:prstGeom>
          <a:solidFill>
            <a:srgbClr val="274B57"/>
          </a:solidFill>
          <a:ln w="12700" cap="flat" cmpd="sng" algn="ctr">
            <a:noFill/>
            <a:prstDash val="solid"/>
            <a:miter lim="0"/>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778883" rtl="0" eaLnBrk="1" fontAlgn="base" latinLnBrk="0" hangingPunct="0">
              <a:lnSpc>
                <a:spcPct val="100000"/>
              </a:lnSpc>
              <a:spcBef>
                <a:spcPct val="0"/>
              </a:spcBef>
              <a:spcAft>
                <a:spcPct val="0"/>
              </a:spcAft>
              <a:buClrTx/>
              <a:buSzTx/>
              <a:buFontTx/>
              <a:buNone/>
              <a:tabLst/>
            </a:pPr>
            <a:endParaRPr kumimoji="0" lang="en-US" sz="2251" b="0" i="0" u="none" strike="noStrike" cap="none" normalizeH="0" baseline="0" dirty="0">
              <a:ln>
                <a:noFill/>
              </a:ln>
              <a:solidFill>
                <a:srgbClr val="000000"/>
              </a:solidFill>
              <a:effectLst/>
              <a:latin typeface="Helvetica" panose="020B0604020202020204" pitchFamily="34" charset="0"/>
              <a:ea typeface="Helvetica Neue Light" charset="0"/>
              <a:cs typeface="Arial" panose="020B0604020202020204" pitchFamily="34" charset="0"/>
              <a:sym typeface="Helvetica" panose="020B0604020202020204" pitchFamily="34" charset="0"/>
            </a:endParaRPr>
          </a:p>
        </p:txBody>
      </p:sp>
      <p:sp>
        <p:nvSpPr>
          <p:cNvPr id="2051" name="Rectangle 2"/>
          <p:cNvSpPr>
            <a:spLocks noGrp="1"/>
          </p:cNvSpPr>
          <p:nvPr>
            <p:ph type="body" idx="1"/>
          </p:nvPr>
        </p:nvSpPr>
        <p:spPr bwMode="auto">
          <a:xfrm>
            <a:off x="152400" y="1143000"/>
            <a:ext cx="8839200" cy="5257800"/>
          </a:xfrm>
          <a:prstGeom prst="rect">
            <a:avLst/>
          </a:prstGeom>
          <a:noFill/>
          <a:ln w="12700">
            <a:noFill/>
            <a:miter lim="0"/>
            <a:headEnd/>
            <a:tailEnd/>
          </a:ln>
        </p:spPr>
        <p:txBody>
          <a:bodyPr vert="horz" wrap="square" lIns="0" tIns="0" rIns="0" bIns="0" numCol="1" anchor="t" anchorCtr="0" compatLnSpc="1">
            <a:prstTxWarp prst="textNoShape">
              <a:avLst/>
            </a:prstTxWarp>
          </a:bodyPr>
          <a:lstStyle/>
          <a:p>
            <a:pPr lvl="0"/>
            <a:r>
              <a:rPr lang="en-US">
                <a:sym typeface="Helvetica Neue Light" charset="0"/>
              </a:rPr>
              <a:t>Click to edit Master text styles</a:t>
            </a:r>
          </a:p>
          <a:p>
            <a:pPr lvl="1"/>
            <a:r>
              <a:rPr lang="en-US">
                <a:sym typeface="Helvetica Neue Light" charset="0"/>
              </a:rPr>
              <a:t>Second level</a:t>
            </a:r>
          </a:p>
          <a:p>
            <a:pPr lvl="2"/>
            <a:r>
              <a:rPr lang="en-US">
                <a:sym typeface="Helvetica Neue Light" charset="0"/>
              </a:rPr>
              <a:t>Third level</a:t>
            </a:r>
          </a:p>
          <a:p>
            <a:pPr lvl="3"/>
            <a:r>
              <a:rPr lang="en-US">
                <a:sym typeface="Helvetica Neue Light" charset="0"/>
              </a:rPr>
              <a:t>Fourth level</a:t>
            </a:r>
          </a:p>
          <a:p>
            <a:pPr lvl="4"/>
            <a:r>
              <a:rPr lang="en-US">
                <a:sym typeface="Helvetica Neue Light" charset="0"/>
              </a:rPr>
              <a:t>Fifth level</a:t>
            </a:r>
          </a:p>
        </p:txBody>
      </p:sp>
      <p:pic>
        <p:nvPicPr>
          <p:cNvPr id="9" name="Picture 8" descr="GrayRule.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52400" y="914402"/>
            <a:ext cx="8839200" cy="95339"/>
          </a:xfrm>
          <a:prstGeom prst="rect">
            <a:avLst/>
          </a:prstGeom>
        </p:spPr>
      </p:pic>
      <p:sp>
        <p:nvSpPr>
          <p:cNvPr id="11" name="TextBox 10"/>
          <p:cNvSpPr txBox="1"/>
          <p:nvPr/>
        </p:nvSpPr>
        <p:spPr>
          <a:xfrm>
            <a:off x="152400" y="6477015"/>
            <a:ext cx="387152" cy="219291"/>
          </a:xfrm>
          <a:prstGeom prst="rect">
            <a:avLst/>
          </a:prstGeom>
          <a:noFill/>
        </p:spPr>
        <p:txBody>
          <a:bodyPr wrap="square" rtlCol="0">
            <a:spAutoFit/>
          </a:bodyPr>
          <a:lstStyle/>
          <a:p>
            <a:pPr algn="l"/>
            <a:fld id="{E301F95D-C0BE-478E-A3CF-D1EE6C3EFAC4}" type="slidenum">
              <a:rPr lang="en-US" sz="825" smtClean="0">
                <a:solidFill>
                  <a:schemeClr val="bg2"/>
                </a:solidFill>
                <a:latin typeface="Univers 55"/>
              </a:rPr>
              <a:pPr algn="l"/>
              <a:t>‹#›</a:t>
            </a:fld>
            <a:endParaRPr lang="en-US" sz="825" dirty="0">
              <a:solidFill>
                <a:schemeClr val="bg2"/>
              </a:solidFill>
              <a:latin typeface="Univers 55"/>
            </a:endParaRPr>
          </a:p>
        </p:txBody>
      </p:sp>
      <p:cxnSp>
        <p:nvCxnSpPr>
          <p:cNvPr id="6" name="Straight Connector 5">
            <a:extLst>
              <a:ext uri="{FF2B5EF4-FFF2-40B4-BE49-F238E27FC236}">
                <a16:creationId xmlns:a16="http://schemas.microsoft.com/office/drawing/2014/main" id="{F84B8572-5E5D-4136-B6ED-C4899B536029}"/>
              </a:ext>
            </a:extLst>
          </p:cNvPr>
          <p:cNvCxnSpPr>
            <a:cxnSpLocks/>
          </p:cNvCxnSpPr>
          <p:nvPr userDrawn="1"/>
        </p:nvCxnSpPr>
        <p:spPr bwMode="auto">
          <a:xfrm>
            <a:off x="179512" y="6453336"/>
            <a:ext cx="8812088" cy="0"/>
          </a:xfrm>
          <a:prstGeom prst="line">
            <a:avLst/>
          </a:prstGeom>
          <a:ln>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B603249D-C689-420E-A001-FC40040C4594}"/>
              </a:ext>
            </a:extLst>
          </p:cNvPr>
          <p:cNvCxnSpPr/>
          <p:nvPr userDrawn="1"/>
        </p:nvCxnSpPr>
        <p:spPr bwMode="auto">
          <a:xfrm>
            <a:off x="152400" y="6858000"/>
            <a:ext cx="8956104" cy="0"/>
          </a:xfrm>
          <a:prstGeom prst="line">
            <a:avLst/>
          </a:prstGeom>
          <a:solidFill>
            <a:srgbClr val="274B57"/>
          </a:solidFill>
          <a:ln w="12700" cap="flat" cmpd="sng" algn="ctr">
            <a:noFill/>
            <a:prstDash val="solid"/>
            <a:miter lim="0"/>
            <a:headEnd type="none" w="med" len="med"/>
            <a:tailEnd type="none" w="med" len="med"/>
          </a:ln>
          <a:effectLst/>
        </p:spPr>
      </p:cxnSp>
      <p:pic>
        <p:nvPicPr>
          <p:cNvPr id="15" name="Picture 14">
            <a:extLst>
              <a:ext uri="{FF2B5EF4-FFF2-40B4-BE49-F238E27FC236}">
                <a16:creationId xmlns:a16="http://schemas.microsoft.com/office/drawing/2014/main" id="{14B62266-F39A-4F28-B962-7874B44138A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028387" y="6502032"/>
            <a:ext cx="938228" cy="285661"/>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D8CAD6FF-9449-486B-A6E4-7A4664E1057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61410" y="6531599"/>
            <a:ext cx="1121677" cy="253282"/>
          </a:xfrm>
          <a:prstGeom prst="rect">
            <a:avLst/>
          </a:prstGeom>
        </p:spPr>
      </p:pic>
    </p:spTree>
    <p:extLst>
      <p:ext uri="{BB962C8B-B14F-4D97-AF65-F5344CB8AC3E}">
        <p14:creationId xmlns:p14="http://schemas.microsoft.com/office/powerpoint/2010/main" val="3498239924"/>
      </p:ext>
    </p:extLst>
  </p:cSld>
  <p:clrMap bg1="lt1" tx1="dk1" bg2="lt2" tx2="dk2" accent1="accent1" accent2="accent2" accent3="accent3" accent4="accent4" accent5="accent5" accent6="accent6" hlink="hlink" folHlink="folHlink"/>
  <p:sldLayoutIdLst>
    <p:sldLayoutId id="2147483922" r:id="rId1"/>
  </p:sldLayoutIdLst>
  <p:hf hdr="0" ftr="0" dt="0"/>
  <p:txStyles>
    <p:titleStyle>
      <a:lvl1pPr algn="l" defTabSz="308042" rtl="0" eaLnBrk="0" fontAlgn="base" hangingPunct="0">
        <a:spcBef>
          <a:spcPct val="0"/>
        </a:spcBef>
        <a:spcAft>
          <a:spcPct val="0"/>
        </a:spcAft>
        <a:defRPr sz="2251">
          <a:solidFill>
            <a:srgbClr val="000000"/>
          </a:solidFill>
          <a:latin typeface="Helvetica" pitchFamily="34" charset="0"/>
          <a:ea typeface="+mj-ea"/>
          <a:cs typeface="Arial" pitchFamily="34" charset="0"/>
          <a:sym typeface="Helvetica Neue Light" charset="0"/>
        </a:defRPr>
      </a:lvl1pPr>
      <a:lvl2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2pPr>
      <a:lvl3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3pPr>
      <a:lvl4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4pPr>
      <a:lvl5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5pPr>
      <a:lvl6pPr marL="241078"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6pPr>
      <a:lvl7pPr marL="482156"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7pPr>
      <a:lvl8pPr marL="723233"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8pPr>
      <a:lvl9pPr marL="964310"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9pPr>
    </p:titleStyle>
    <p:bodyStyle>
      <a:lvl1pPr marL="167418" indent="-167418" algn="l" defTabSz="308042" rtl="0" eaLnBrk="0" fontAlgn="base" hangingPunct="0">
        <a:spcBef>
          <a:spcPts val="316"/>
        </a:spcBef>
        <a:spcAft>
          <a:spcPct val="0"/>
        </a:spcAft>
        <a:buSzPct val="100000"/>
        <a:buChar char="•"/>
        <a:defRPr sz="1876">
          <a:solidFill>
            <a:schemeClr val="bg2"/>
          </a:solidFill>
          <a:latin typeface="Helvetica" pitchFamily="34" charset="0"/>
          <a:ea typeface="+mn-ea"/>
          <a:cs typeface="Arial" pitchFamily="34" charset="0"/>
          <a:sym typeface="Helvetica Neue Light" charset="0"/>
        </a:defRPr>
      </a:lvl1pPr>
      <a:lvl2pPr marL="502246" indent="-167418" algn="l" defTabSz="308042" rtl="0" eaLnBrk="0" fontAlgn="base" hangingPunct="0">
        <a:spcBef>
          <a:spcPts val="316"/>
        </a:spcBef>
        <a:spcAft>
          <a:spcPct val="0"/>
        </a:spcAft>
        <a:buSzPct val="100000"/>
        <a:buChar char="•"/>
        <a:defRPr sz="1801">
          <a:solidFill>
            <a:schemeClr val="bg2"/>
          </a:solidFill>
          <a:latin typeface="Helvetica" pitchFamily="34" charset="0"/>
          <a:ea typeface="+mn-ea"/>
          <a:cs typeface="Arial" pitchFamily="34" charset="0"/>
          <a:sym typeface="Helvetica Neue Light" charset="0"/>
        </a:defRPr>
      </a:lvl2pPr>
      <a:lvl3pPr marL="837075" indent="-167418" algn="l" defTabSz="308042" rtl="0" eaLnBrk="0" fontAlgn="base" hangingPunct="0">
        <a:spcBef>
          <a:spcPts val="316"/>
        </a:spcBef>
        <a:spcAft>
          <a:spcPct val="0"/>
        </a:spcAft>
        <a:buSzPct val="100000"/>
        <a:buChar char="•"/>
        <a:defRPr sz="1500">
          <a:solidFill>
            <a:schemeClr val="bg2"/>
          </a:solidFill>
          <a:latin typeface="Helvetica" pitchFamily="34" charset="0"/>
          <a:ea typeface="+mn-ea"/>
          <a:cs typeface="Arial" pitchFamily="34" charset="0"/>
          <a:sym typeface="Helvetica Neue Light" charset="0"/>
        </a:defRPr>
      </a:lvl3pPr>
      <a:lvl4pPr marL="1171904" indent="-167418" algn="l" defTabSz="308042" rtl="0" eaLnBrk="0" fontAlgn="base" hangingPunct="0">
        <a:spcBef>
          <a:spcPts val="316"/>
        </a:spcBef>
        <a:spcAft>
          <a:spcPct val="0"/>
        </a:spcAft>
        <a:buSzPct val="100000"/>
        <a:buChar char="•"/>
        <a:defRPr sz="1351">
          <a:solidFill>
            <a:schemeClr val="bg2"/>
          </a:solidFill>
          <a:latin typeface="Helvetica" pitchFamily="34" charset="0"/>
          <a:ea typeface="+mn-ea"/>
          <a:cs typeface="Arial" pitchFamily="34" charset="0"/>
          <a:sym typeface="Helvetica Neue Light" charset="0"/>
        </a:defRPr>
      </a:lvl4pPr>
      <a:lvl5pPr marL="1506732" indent="-167418" algn="l" defTabSz="308042" rtl="0" eaLnBrk="0" fontAlgn="base" hangingPunct="0">
        <a:spcBef>
          <a:spcPts val="316"/>
        </a:spcBef>
        <a:spcAft>
          <a:spcPct val="0"/>
        </a:spcAft>
        <a:buSzPct val="100000"/>
        <a:buChar char="•"/>
        <a:defRPr sz="1200">
          <a:solidFill>
            <a:schemeClr val="bg2"/>
          </a:solidFill>
          <a:latin typeface="Helvetica" pitchFamily="34" charset="0"/>
          <a:ea typeface="+mn-ea"/>
          <a:cs typeface="Arial" pitchFamily="34" charset="0"/>
          <a:sym typeface="Helvetica Neue Light" charset="0"/>
        </a:defRPr>
      </a:lvl5pPr>
      <a:lvl6pPr marL="174781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6pPr>
      <a:lvl7pPr marL="1988888"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7pPr>
      <a:lvl8pPr marL="2229965"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8pPr>
      <a:lvl9pPr marL="247104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9pPr>
    </p:bodyStyle>
    <p:otherStyle>
      <a:defPPr>
        <a:defRPr lang="en-US"/>
      </a:defPPr>
      <a:lvl1pPr marL="0" algn="l" defTabSz="482156" rtl="0" eaLnBrk="1" latinLnBrk="0" hangingPunct="1">
        <a:defRPr sz="975" kern="1200">
          <a:solidFill>
            <a:schemeClr val="tx1"/>
          </a:solidFill>
          <a:latin typeface="+mn-lt"/>
          <a:ea typeface="+mn-ea"/>
          <a:cs typeface="+mn-cs"/>
        </a:defRPr>
      </a:lvl1pPr>
      <a:lvl2pPr marL="241078" algn="l" defTabSz="482156" rtl="0" eaLnBrk="1" latinLnBrk="0" hangingPunct="1">
        <a:defRPr sz="975" kern="1200">
          <a:solidFill>
            <a:schemeClr val="tx1"/>
          </a:solidFill>
          <a:latin typeface="+mn-lt"/>
          <a:ea typeface="+mn-ea"/>
          <a:cs typeface="+mn-cs"/>
        </a:defRPr>
      </a:lvl2pPr>
      <a:lvl3pPr marL="482156" algn="l" defTabSz="482156" rtl="0" eaLnBrk="1" latinLnBrk="0" hangingPunct="1">
        <a:defRPr sz="975" kern="1200">
          <a:solidFill>
            <a:schemeClr val="tx1"/>
          </a:solidFill>
          <a:latin typeface="+mn-lt"/>
          <a:ea typeface="+mn-ea"/>
          <a:cs typeface="+mn-cs"/>
        </a:defRPr>
      </a:lvl3pPr>
      <a:lvl4pPr marL="723233" algn="l" defTabSz="482156" rtl="0" eaLnBrk="1" latinLnBrk="0" hangingPunct="1">
        <a:defRPr sz="975" kern="1200">
          <a:solidFill>
            <a:schemeClr val="tx1"/>
          </a:solidFill>
          <a:latin typeface="+mn-lt"/>
          <a:ea typeface="+mn-ea"/>
          <a:cs typeface="+mn-cs"/>
        </a:defRPr>
      </a:lvl4pPr>
      <a:lvl5pPr marL="964310" algn="l" defTabSz="482156" rtl="0" eaLnBrk="1" latinLnBrk="0" hangingPunct="1">
        <a:defRPr sz="975" kern="1200">
          <a:solidFill>
            <a:schemeClr val="tx1"/>
          </a:solidFill>
          <a:latin typeface="+mn-lt"/>
          <a:ea typeface="+mn-ea"/>
          <a:cs typeface="+mn-cs"/>
        </a:defRPr>
      </a:lvl5pPr>
      <a:lvl6pPr marL="1205388" algn="l" defTabSz="482156" rtl="0" eaLnBrk="1" latinLnBrk="0" hangingPunct="1">
        <a:defRPr sz="975" kern="1200">
          <a:solidFill>
            <a:schemeClr val="tx1"/>
          </a:solidFill>
          <a:latin typeface="+mn-lt"/>
          <a:ea typeface="+mn-ea"/>
          <a:cs typeface="+mn-cs"/>
        </a:defRPr>
      </a:lvl6pPr>
      <a:lvl7pPr marL="1446465" algn="l" defTabSz="482156" rtl="0" eaLnBrk="1" latinLnBrk="0" hangingPunct="1">
        <a:defRPr sz="975" kern="1200">
          <a:solidFill>
            <a:schemeClr val="tx1"/>
          </a:solidFill>
          <a:latin typeface="+mn-lt"/>
          <a:ea typeface="+mn-ea"/>
          <a:cs typeface="+mn-cs"/>
        </a:defRPr>
      </a:lvl7pPr>
      <a:lvl8pPr marL="1687541" algn="l" defTabSz="482156" rtl="0" eaLnBrk="1" latinLnBrk="0" hangingPunct="1">
        <a:defRPr sz="975" kern="1200">
          <a:solidFill>
            <a:schemeClr val="tx1"/>
          </a:solidFill>
          <a:latin typeface="+mn-lt"/>
          <a:ea typeface="+mn-ea"/>
          <a:cs typeface="+mn-cs"/>
        </a:defRPr>
      </a:lvl8pPr>
      <a:lvl9pPr marL="1928620" algn="l" defTabSz="482156" rtl="0" eaLnBrk="1" latinLnBrk="0" hangingPunct="1">
        <a:defRPr sz="97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AB97826-8EE2-4FE7-8511-8F62D87A6AB4}"/>
              </a:ext>
            </a:extLst>
          </p:cNvPr>
          <p:cNvGraphicFramePr>
            <a:graphicFrameLocks noChangeAspect="1"/>
          </p:cNvGraphicFramePr>
          <p:nvPr userDrawn="1">
            <p:custDataLst>
              <p:tags r:id="rId4"/>
            </p:custDataLst>
            <p:extLst>
              <p:ext uri="{D42A27DB-BD31-4B8C-83A1-F6EECF244321}">
                <p14:modId xmlns:p14="http://schemas.microsoft.com/office/powerpoint/2010/main" val="1954082183"/>
              </p:ext>
            </p:extLst>
          </p:nvPr>
        </p:nvGraphicFramePr>
        <p:xfrm>
          <a:off x="1591" y="2120"/>
          <a:ext cx="1588" cy="2117"/>
        </p:xfrm>
        <a:graphic>
          <a:graphicData uri="http://schemas.openxmlformats.org/presentationml/2006/ole">
            <mc:AlternateContent xmlns:mc="http://schemas.openxmlformats.org/markup-compatibility/2006">
              <mc:Choice xmlns:v="urn:schemas-microsoft-com:vml" Requires="v">
                <p:oleObj spid="_x0000_s7180" name="think-cell Slide" r:id="rId6" imgW="360" imgH="360" progId="TCLayout.ActiveDocument.1">
                  <p:embed/>
                </p:oleObj>
              </mc:Choice>
              <mc:Fallback>
                <p:oleObj name="think-cell Slide" r:id="rId6" imgW="360" imgH="360" progId="TCLayout.ActiveDocument.1">
                  <p:embed/>
                  <p:pic>
                    <p:nvPicPr>
                      <p:cNvPr id="3" name="Object 2" hidden="1">
                        <a:extLst>
                          <a:ext uri="{FF2B5EF4-FFF2-40B4-BE49-F238E27FC236}">
                            <a16:creationId xmlns:a16="http://schemas.microsoft.com/office/drawing/2014/main" id="{6AB97826-8EE2-4FE7-8511-8F62D87A6AB4}"/>
                          </a:ext>
                        </a:extLst>
                      </p:cNvPr>
                      <p:cNvPicPr/>
                      <p:nvPr/>
                    </p:nvPicPr>
                    <p:blipFill>
                      <a:blip r:embed="rId7"/>
                      <a:stretch>
                        <a:fillRect/>
                      </a:stretch>
                    </p:blipFill>
                    <p:spPr>
                      <a:xfrm>
                        <a:off x="1591" y="2120"/>
                        <a:ext cx="1588"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0568640-34A4-4943-87ED-AF3089FF8B69}"/>
              </a:ext>
            </a:extLst>
          </p:cNvPr>
          <p:cNvSpPr/>
          <p:nvPr userDrawn="1">
            <p:custDataLst>
              <p:tags r:id="rId5"/>
            </p:custDataLst>
          </p:nvPr>
        </p:nvSpPr>
        <p:spPr bwMode="auto">
          <a:xfrm>
            <a:off x="5" y="2"/>
            <a:ext cx="158751" cy="211667"/>
          </a:xfrm>
          <a:prstGeom prst="rect">
            <a:avLst/>
          </a:prstGeom>
          <a:solidFill>
            <a:srgbClr val="274B57"/>
          </a:solidFill>
          <a:ln w="12700" cap="flat" cmpd="sng" algn="ctr">
            <a:noFill/>
            <a:prstDash val="solid"/>
            <a:miter lim="0"/>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778883" rtl="0" eaLnBrk="1" fontAlgn="base" latinLnBrk="0" hangingPunct="0">
              <a:lnSpc>
                <a:spcPct val="100000"/>
              </a:lnSpc>
              <a:spcBef>
                <a:spcPct val="0"/>
              </a:spcBef>
              <a:spcAft>
                <a:spcPct val="0"/>
              </a:spcAft>
              <a:buClrTx/>
              <a:buSzTx/>
              <a:buFontTx/>
              <a:buNone/>
              <a:tabLst/>
            </a:pPr>
            <a:endParaRPr kumimoji="0" lang="en-US" sz="2251" b="0" i="0" u="none" strike="noStrike" cap="none" normalizeH="0" baseline="0" dirty="0">
              <a:ln>
                <a:noFill/>
              </a:ln>
              <a:solidFill>
                <a:srgbClr val="000000"/>
              </a:solidFill>
              <a:effectLst/>
              <a:latin typeface="Helvetica" panose="020B0604020202020204" pitchFamily="34" charset="0"/>
              <a:ea typeface="Helvetica Neue Light" charset="0"/>
              <a:cs typeface="Arial" panose="020B0604020202020204" pitchFamily="34" charset="0"/>
              <a:sym typeface="Helvetica" panose="020B0604020202020204" pitchFamily="34" charset="0"/>
            </a:endParaRPr>
          </a:p>
        </p:txBody>
      </p:sp>
      <p:sp>
        <p:nvSpPr>
          <p:cNvPr id="2051" name="Rectangle 2"/>
          <p:cNvSpPr>
            <a:spLocks noGrp="1"/>
          </p:cNvSpPr>
          <p:nvPr>
            <p:ph type="body" idx="1"/>
          </p:nvPr>
        </p:nvSpPr>
        <p:spPr bwMode="auto">
          <a:xfrm>
            <a:off x="152400" y="1143000"/>
            <a:ext cx="8839200" cy="5257800"/>
          </a:xfrm>
          <a:prstGeom prst="rect">
            <a:avLst/>
          </a:prstGeom>
          <a:noFill/>
          <a:ln w="12700">
            <a:noFill/>
            <a:miter lim="0"/>
            <a:headEnd/>
            <a:tailEnd/>
          </a:ln>
        </p:spPr>
        <p:txBody>
          <a:bodyPr vert="horz" wrap="square" lIns="0" tIns="0" rIns="0" bIns="0" numCol="1" anchor="t" anchorCtr="0" compatLnSpc="1">
            <a:prstTxWarp prst="textNoShape">
              <a:avLst/>
            </a:prstTxWarp>
          </a:bodyPr>
          <a:lstStyle/>
          <a:p>
            <a:pPr lvl="0"/>
            <a:r>
              <a:rPr lang="en-US">
                <a:sym typeface="Helvetica Neue Light" charset="0"/>
              </a:rPr>
              <a:t>Click to edit Master text styles</a:t>
            </a:r>
          </a:p>
          <a:p>
            <a:pPr lvl="1"/>
            <a:r>
              <a:rPr lang="en-US">
                <a:sym typeface="Helvetica Neue Light" charset="0"/>
              </a:rPr>
              <a:t>Second level</a:t>
            </a:r>
          </a:p>
          <a:p>
            <a:pPr lvl="2"/>
            <a:r>
              <a:rPr lang="en-US">
                <a:sym typeface="Helvetica Neue Light" charset="0"/>
              </a:rPr>
              <a:t>Third level</a:t>
            </a:r>
          </a:p>
          <a:p>
            <a:pPr lvl="3"/>
            <a:r>
              <a:rPr lang="en-US">
                <a:sym typeface="Helvetica Neue Light" charset="0"/>
              </a:rPr>
              <a:t>Fourth level</a:t>
            </a:r>
          </a:p>
          <a:p>
            <a:pPr lvl="4"/>
            <a:r>
              <a:rPr lang="en-US">
                <a:sym typeface="Helvetica Neue Light" charset="0"/>
              </a:rPr>
              <a:t>Fifth level</a:t>
            </a:r>
          </a:p>
        </p:txBody>
      </p:sp>
      <p:pic>
        <p:nvPicPr>
          <p:cNvPr id="9" name="Picture 8" descr="GrayRule.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52400" y="914402"/>
            <a:ext cx="8839200" cy="95339"/>
          </a:xfrm>
          <a:prstGeom prst="rect">
            <a:avLst/>
          </a:prstGeom>
        </p:spPr>
      </p:pic>
      <p:sp>
        <p:nvSpPr>
          <p:cNvPr id="11" name="TextBox 10"/>
          <p:cNvSpPr txBox="1"/>
          <p:nvPr/>
        </p:nvSpPr>
        <p:spPr>
          <a:xfrm>
            <a:off x="152400" y="6477015"/>
            <a:ext cx="533400" cy="219291"/>
          </a:xfrm>
          <a:prstGeom prst="rect">
            <a:avLst/>
          </a:prstGeom>
          <a:noFill/>
        </p:spPr>
        <p:txBody>
          <a:bodyPr wrap="square" rtlCol="0">
            <a:spAutoFit/>
          </a:bodyPr>
          <a:lstStyle/>
          <a:p>
            <a:pPr algn="l"/>
            <a:fld id="{E301F95D-C0BE-478E-A3CF-D1EE6C3EFAC4}" type="slidenum">
              <a:rPr lang="en-US" sz="825" smtClean="0">
                <a:solidFill>
                  <a:schemeClr val="bg2"/>
                </a:solidFill>
                <a:latin typeface="Univers 55"/>
              </a:rPr>
              <a:pPr algn="l"/>
              <a:t>‹#›</a:t>
            </a:fld>
            <a:endParaRPr lang="en-US" sz="825" dirty="0">
              <a:solidFill>
                <a:schemeClr val="bg2"/>
              </a:solidFill>
              <a:latin typeface="Univers 55"/>
            </a:endParaRPr>
          </a:p>
        </p:txBody>
      </p:sp>
      <p:cxnSp>
        <p:nvCxnSpPr>
          <p:cNvPr id="17" name="Straight Connector 16">
            <a:extLst>
              <a:ext uri="{FF2B5EF4-FFF2-40B4-BE49-F238E27FC236}">
                <a16:creationId xmlns:a16="http://schemas.microsoft.com/office/drawing/2014/main" id="{B603249D-C689-420E-A001-FC40040C4594}"/>
              </a:ext>
            </a:extLst>
          </p:cNvPr>
          <p:cNvCxnSpPr/>
          <p:nvPr userDrawn="1"/>
        </p:nvCxnSpPr>
        <p:spPr bwMode="auto">
          <a:xfrm>
            <a:off x="152400" y="6858000"/>
            <a:ext cx="8956104" cy="0"/>
          </a:xfrm>
          <a:prstGeom prst="line">
            <a:avLst/>
          </a:prstGeom>
          <a:solidFill>
            <a:srgbClr val="274B57"/>
          </a:solidFill>
          <a:ln w="12700" cap="flat" cmpd="sng" algn="ctr">
            <a:noFill/>
            <a:prstDash val="solid"/>
            <a:miter lim="0"/>
            <a:headEnd type="none" w="med" len="med"/>
            <a:tailEnd type="none" w="med" len="med"/>
          </a:ln>
          <a:effectLst/>
        </p:spPr>
      </p:cxnSp>
      <p:cxnSp>
        <p:nvCxnSpPr>
          <p:cNvPr id="13" name="Straight Connector 12">
            <a:extLst>
              <a:ext uri="{FF2B5EF4-FFF2-40B4-BE49-F238E27FC236}">
                <a16:creationId xmlns:a16="http://schemas.microsoft.com/office/drawing/2014/main" id="{78D9DEF8-BFBD-408E-A9BA-889BC142C061}"/>
              </a:ext>
            </a:extLst>
          </p:cNvPr>
          <p:cNvCxnSpPr>
            <a:cxnSpLocks/>
          </p:cNvCxnSpPr>
          <p:nvPr userDrawn="1"/>
        </p:nvCxnSpPr>
        <p:spPr bwMode="auto">
          <a:xfrm>
            <a:off x="179512" y="6453336"/>
            <a:ext cx="8812088" cy="0"/>
          </a:xfrm>
          <a:prstGeom prst="line">
            <a:avLst/>
          </a:prstGeom>
          <a:ln>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18" name="Picture 17">
            <a:extLst>
              <a:ext uri="{FF2B5EF4-FFF2-40B4-BE49-F238E27FC236}">
                <a16:creationId xmlns:a16="http://schemas.microsoft.com/office/drawing/2014/main" id="{E6F34835-BD87-4FC5-8168-26D94968018F}"/>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434919" y="6514598"/>
            <a:ext cx="1135089" cy="259852"/>
          </a:xfrm>
          <a:prstGeom prst="rect">
            <a:avLst/>
          </a:prstGeom>
        </p:spPr>
      </p:pic>
      <p:pic>
        <p:nvPicPr>
          <p:cNvPr id="19" name="Picture 18">
            <a:extLst>
              <a:ext uri="{FF2B5EF4-FFF2-40B4-BE49-F238E27FC236}">
                <a16:creationId xmlns:a16="http://schemas.microsoft.com/office/drawing/2014/main" id="{61A72435-9031-4D73-997F-A68996447F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028387" y="6502032"/>
            <a:ext cx="938228" cy="285661"/>
          </a:xfrm>
          <a:prstGeom prst="rect">
            <a:avLst/>
          </a:prstGeom>
        </p:spPr>
      </p:pic>
    </p:spTree>
    <p:extLst>
      <p:ext uri="{BB962C8B-B14F-4D97-AF65-F5344CB8AC3E}">
        <p14:creationId xmlns:p14="http://schemas.microsoft.com/office/powerpoint/2010/main" val="909999745"/>
      </p:ext>
    </p:extLst>
  </p:cSld>
  <p:clrMap bg1="lt1" tx1="dk1" bg2="lt2" tx2="dk2" accent1="accent1" accent2="accent2" accent3="accent3" accent4="accent4" accent5="accent5" accent6="accent6" hlink="hlink" folHlink="folHlink"/>
  <p:sldLayoutIdLst>
    <p:sldLayoutId id="2147483891" r:id="rId1"/>
  </p:sldLayoutIdLst>
  <p:hf hdr="0" ftr="0" dt="0"/>
  <p:txStyles>
    <p:titleStyle>
      <a:lvl1pPr algn="l" defTabSz="308042" rtl="0" eaLnBrk="0" fontAlgn="base" hangingPunct="0">
        <a:spcBef>
          <a:spcPct val="0"/>
        </a:spcBef>
        <a:spcAft>
          <a:spcPct val="0"/>
        </a:spcAft>
        <a:defRPr sz="2251">
          <a:solidFill>
            <a:srgbClr val="000000"/>
          </a:solidFill>
          <a:latin typeface="Helvetica" pitchFamily="34" charset="0"/>
          <a:ea typeface="+mj-ea"/>
          <a:cs typeface="Arial" pitchFamily="34" charset="0"/>
          <a:sym typeface="Helvetica Neue Light" charset="0"/>
        </a:defRPr>
      </a:lvl1pPr>
      <a:lvl2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2pPr>
      <a:lvl3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3pPr>
      <a:lvl4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4pPr>
      <a:lvl5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5pPr>
      <a:lvl6pPr marL="241078"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6pPr>
      <a:lvl7pPr marL="482156"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7pPr>
      <a:lvl8pPr marL="723233"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8pPr>
      <a:lvl9pPr marL="964310"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9pPr>
    </p:titleStyle>
    <p:bodyStyle>
      <a:lvl1pPr marL="167418" indent="-167418" algn="l" defTabSz="308042" rtl="0" eaLnBrk="0" fontAlgn="base" hangingPunct="0">
        <a:spcBef>
          <a:spcPts val="316"/>
        </a:spcBef>
        <a:spcAft>
          <a:spcPct val="0"/>
        </a:spcAft>
        <a:buSzPct val="100000"/>
        <a:buChar char="•"/>
        <a:defRPr sz="1876">
          <a:solidFill>
            <a:schemeClr val="bg2"/>
          </a:solidFill>
          <a:latin typeface="Helvetica" pitchFamily="34" charset="0"/>
          <a:ea typeface="+mn-ea"/>
          <a:cs typeface="Arial" pitchFamily="34" charset="0"/>
          <a:sym typeface="Helvetica Neue Light" charset="0"/>
        </a:defRPr>
      </a:lvl1pPr>
      <a:lvl2pPr marL="502246" indent="-167418" algn="l" defTabSz="308042" rtl="0" eaLnBrk="0" fontAlgn="base" hangingPunct="0">
        <a:spcBef>
          <a:spcPts val="316"/>
        </a:spcBef>
        <a:spcAft>
          <a:spcPct val="0"/>
        </a:spcAft>
        <a:buSzPct val="100000"/>
        <a:buChar char="•"/>
        <a:defRPr sz="1801">
          <a:solidFill>
            <a:schemeClr val="bg2"/>
          </a:solidFill>
          <a:latin typeface="Helvetica" pitchFamily="34" charset="0"/>
          <a:ea typeface="+mn-ea"/>
          <a:cs typeface="Arial" pitchFamily="34" charset="0"/>
          <a:sym typeface="Helvetica Neue Light" charset="0"/>
        </a:defRPr>
      </a:lvl2pPr>
      <a:lvl3pPr marL="837075" indent="-167418" algn="l" defTabSz="308042" rtl="0" eaLnBrk="0" fontAlgn="base" hangingPunct="0">
        <a:spcBef>
          <a:spcPts val="316"/>
        </a:spcBef>
        <a:spcAft>
          <a:spcPct val="0"/>
        </a:spcAft>
        <a:buSzPct val="100000"/>
        <a:buChar char="•"/>
        <a:defRPr sz="1500">
          <a:solidFill>
            <a:schemeClr val="bg2"/>
          </a:solidFill>
          <a:latin typeface="Helvetica" pitchFamily="34" charset="0"/>
          <a:ea typeface="+mn-ea"/>
          <a:cs typeface="Arial" pitchFamily="34" charset="0"/>
          <a:sym typeface="Helvetica Neue Light" charset="0"/>
        </a:defRPr>
      </a:lvl3pPr>
      <a:lvl4pPr marL="1171904" indent="-167418" algn="l" defTabSz="308042" rtl="0" eaLnBrk="0" fontAlgn="base" hangingPunct="0">
        <a:spcBef>
          <a:spcPts val="316"/>
        </a:spcBef>
        <a:spcAft>
          <a:spcPct val="0"/>
        </a:spcAft>
        <a:buSzPct val="100000"/>
        <a:buChar char="•"/>
        <a:defRPr sz="1351">
          <a:solidFill>
            <a:schemeClr val="bg2"/>
          </a:solidFill>
          <a:latin typeface="Helvetica" pitchFamily="34" charset="0"/>
          <a:ea typeface="+mn-ea"/>
          <a:cs typeface="Arial" pitchFamily="34" charset="0"/>
          <a:sym typeface="Helvetica Neue Light" charset="0"/>
        </a:defRPr>
      </a:lvl4pPr>
      <a:lvl5pPr marL="1506732" indent="-167418" algn="l" defTabSz="308042" rtl="0" eaLnBrk="0" fontAlgn="base" hangingPunct="0">
        <a:spcBef>
          <a:spcPts val="316"/>
        </a:spcBef>
        <a:spcAft>
          <a:spcPct val="0"/>
        </a:spcAft>
        <a:buSzPct val="100000"/>
        <a:buChar char="•"/>
        <a:defRPr sz="1200">
          <a:solidFill>
            <a:schemeClr val="bg2"/>
          </a:solidFill>
          <a:latin typeface="Helvetica" pitchFamily="34" charset="0"/>
          <a:ea typeface="+mn-ea"/>
          <a:cs typeface="Arial" pitchFamily="34" charset="0"/>
          <a:sym typeface="Helvetica Neue Light" charset="0"/>
        </a:defRPr>
      </a:lvl5pPr>
      <a:lvl6pPr marL="174781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6pPr>
      <a:lvl7pPr marL="1988888"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7pPr>
      <a:lvl8pPr marL="2229965"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8pPr>
      <a:lvl9pPr marL="247104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9pPr>
    </p:bodyStyle>
    <p:otherStyle>
      <a:defPPr>
        <a:defRPr lang="en-US"/>
      </a:defPPr>
      <a:lvl1pPr marL="0" algn="l" defTabSz="482156" rtl="0" eaLnBrk="1" latinLnBrk="0" hangingPunct="1">
        <a:defRPr sz="975" kern="1200">
          <a:solidFill>
            <a:schemeClr val="tx1"/>
          </a:solidFill>
          <a:latin typeface="+mn-lt"/>
          <a:ea typeface="+mn-ea"/>
          <a:cs typeface="+mn-cs"/>
        </a:defRPr>
      </a:lvl1pPr>
      <a:lvl2pPr marL="241078" algn="l" defTabSz="482156" rtl="0" eaLnBrk="1" latinLnBrk="0" hangingPunct="1">
        <a:defRPr sz="975" kern="1200">
          <a:solidFill>
            <a:schemeClr val="tx1"/>
          </a:solidFill>
          <a:latin typeface="+mn-lt"/>
          <a:ea typeface="+mn-ea"/>
          <a:cs typeface="+mn-cs"/>
        </a:defRPr>
      </a:lvl2pPr>
      <a:lvl3pPr marL="482156" algn="l" defTabSz="482156" rtl="0" eaLnBrk="1" latinLnBrk="0" hangingPunct="1">
        <a:defRPr sz="975" kern="1200">
          <a:solidFill>
            <a:schemeClr val="tx1"/>
          </a:solidFill>
          <a:latin typeface="+mn-lt"/>
          <a:ea typeface="+mn-ea"/>
          <a:cs typeface="+mn-cs"/>
        </a:defRPr>
      </a:lvl3pPr>
      <a:lvl4pPr marL="723233" algn="l" defTabSz="482156" rtl="0" eaLnBrk="1" latinLnBrk="0" hangingPunct="1">
        <a:defRPr sz="975" kern="1200">
          <a:solidFill>
            <a:schemeClr val="tx1"/>
          </a:solidFill>
          <a:latin typeface="+mn-lt"/>
          <a:ea typeface="+mn-ea"/>
          <a:cs typeface="+mn-cs"/>
        </a:defRPr>
      </a:lvl4pPr>
      <a:lvl5pPr marL="964310" algn="l" defTabSz="482156" rtl="0" eaLnBrk="1" latinLnBrk="0" hangingPunct="1">
        <a:defRPr sz="975" kern="1200">
          <a:solidFill>
            <a:schemeClr val="tx1"/>
          </a:solidFill>
          <a:latin typeface="+mn-lt"/>
          <a:ea typeface="+mn-ea"/>
          <a:cs typeface="+mn-cs"/>
        </a:defRPr>
      </a:lvl5pPr>
      <a:lvl6pPr marL="1205388" algn="l" defTabSz="482156" rtl="0" eaLnBrk="1" latinLnBrk="0" hangingPunct="1">
        <a:defRPr sz="975" kern="1200">
          <a:solidFill>
            <a:schemeClr val="tx1"/>
          </a:solidFill>
          <a:latin typeface="+mn-lt"/>
          <a:ea typeface="+mn-ea"/>
          <a:cs typeface="+mn-cs"/>
        </a:defRPr>
      </a:lvl6pPr>
      <a:lvl7pPr marL="1446465" algn="l" defTabSz="482156" rtl="0" eaLnBrk="1" latinLnBrk="0" hangingPunct="1">
        <a:defRPr sz="975" kern="1200">
          <a:solidFill>
            <a:schemeClr val="tx1"/>
          </a:solidFill>
          <a:latin typeface="+mn-lt"/>
          <a:ea typeface="+mn-ea"/>
          <a:cs typeface="+mn-cs"/>
        </a:defRPr>
      </a:lvl7pPr>
      <a:lvl8pPr marL="1687541" algn="l" defTabSz="482156" rtl="0" eaLnBrk="1" latinLnBrk="0" hangingPunct="1">
        <a:defRPr sz="975" kern="1200">
          <a:solidFill>
            <a:schemeClr val="tx1"/>
          </a:solidFill>
          <a:latin typeface="+mn-lt"/>
          <a:ea typeface="+mn-ea"/>
          <a:cs typeface="+mn-cs"/>
        </a:defRPr>
      </a:lvl8pPr>
      <a:lvl9pPr marL="1928620" algn="l" defTabSz="482156" rtl="0" eaLnBrk="1" latinLnBrk="0" hangingPunct="1">
        <a:defRPr sz="97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9BD1BCE-1AF3-460B-AF43-28CFBA00CBC7}"/>
              </a:ext>
            </a:extLst>
          </p:cNvPr>
          <p:cNvGraphicFramePr>
            <a:graphicFrameLocks noChangeAspect="1"/>
          </p:cNvGraphicFramePr>
          <p:nvPr userDrawn="1">
            <p:custDataLst>
              <p:tags r:id="rId19"/>
            </p:custDataLst>
            <p:extLst>
              <p:ext uri="{D42A27DB-BD31-4B8C-83A1-F6EECF244321}">
                <p14:modId xmlns:p14="http://schemas.microsoft.com/office/powerpoint/2010/main" val="3639077693"/>
              </p:ext>
            </p:extLst>
          </p:nvPr>
        </p:nvGraphicFramePr>
        <p:xfrm>
          <a:off x="1591" y="2120"/>
          <a:ext cx="1588" cy="2117"/>
        </p:xfrm>
        <a:graphic>
          <a:graphicData uri="http://schemas.openxmlformats.org/presentationml/2006/ole">
            <mc:AlternateContent xmlns:mc="http://schemas.openxmlformats.org/markup-compatibility/2006">
              <mc:Choice xmlns:v="urn:schemas-microsoft-com:vml" Requires="v">
                <p:oleObj spid="_x0000_s8204" name="think-cell Slide" r:id="rId21" imgW="360" imgH="360" progId="TCLayout.ActiveDocument.1">
                  <p:embed/>
                </p:oleObj>
              </mc:Choice>
              <mc:Fallback>
                <p:oleObj name="think-cell Slide" r:id="rId21" imgW="360" imgH="360" progId="TCLayout.ActiveDocument.1">
                  <p:embed/>
                  <p:pic>
                    <p:nvPicPr>
                      <p:cNvPr id="7" name="Object 6" hidden="1">
                        <a:extLst>
                          <a:ext uri="{FF2B5EF4-FFF2-40B4-BE49-F238E27FC236}">
                            <a16:creationId xmlns:a16="http://schemas.microsoft.com/office/drawing/2014/main" id="{69BD1BCE-1AF3-460B-AF43-28CFBA00CBC7}"/>
                          </a:ext>
                        </a:extLst>
                      </p:cNvPr>
                      <p:cNvPicPr/>
                      <p:nvPr/>
                    </p:nvPicPr>
                    <p:blipFill>
                      <a:blip r:embed="rId22"/>
                      <a:stretch>
                        <a:fillRect/>
                      </a:stretch>
                    </p:blipFill>
                    <p:spPr>
                      <a:xfrm>
                        <a:off x="1591" y="2120"/>
                        <a:ext cx="1588"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D796062-A07A-40F4-86BD-FA9E5FB6A489}"/>
              </a:ext>
            </a:extLst>
          </p:cNvPr>
          <p:cNvSpPr/>
          <p:nvPr userDrawn="1">
            <p:custDataLst>
              <p:tags r:id="rId20"/>
            </p:custDataLst>
          </p:nvPr>
        </p:nvSpPr>
        <p:spPr bwMode="auto">
          <a:xfrm>
            <a:off x="5" y="2"/>
            <a:ext cx="158751" cy="211667"/>
          </a:xfrm>
          <a:prstGeom prst="rect">
            <a:avLst/>
          </a:prstGeom>
          <a:solidFill>
            <a:srgbClr val="274B57"/>
          </a:solidFill>
          <a:ln w="12700" cap="flat" cmpd="sng" algn="ctr">
            <a:noFill/>
            <a:prstDash val="solid"/>
            <a:miter lim="0"/>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778883" rtl="0" eaLnBrk="1" fontAlgn="base" latinLnBrk="0" hangingPunct="0">
              <a:lnSpc>
                <a:spcPct val="100000"/>
              </a:lnSpc>
              <a:spcBef>
                <a:spcPct val="0"/>
              </a:spcBef>
              <a:spcAft>
                <a:spcPct val="0"/>
              </a:spcAft>
              <a:buClrTx/>
              <a:buSzTx/>
              <a:buFontTx/>
              <a:buNone/>
              <a:tabLst/>
            </a:pPr>
            <a:endParaRPr kumimoji="0" lang="en-US" sz="2251" b="0" i="0" u="none" strike="noStrike" cap="none" normalizeH="0" baseline="0" dirty="0">
              <a:ln>
                <a:noFill/>
              </a:ln>
              <a:solidFill>
                <a:srgbClr val="000000"/>
              </a:solidFill>
              <a:effectLst/>
              <a:latin typeface="Helvetica" panose="020B0604020202020204" pitchFamily="34" charset="0"/>
              <a:ea typeface="Helvetica Neue Light" charset="0"/>
              <a:cs typeface="Arial" panose="020B0604020202020204" pitchFamily="34" charset="0"/>
              <a:sym typeface="Helvetica" panose="020B0604020202020204" pitchFamily="34" charset="0"/>
            </a:endParaRPr>
          </a:p>
        </p:txBody>
      </p:sp>
      <p:sp>
        <p:nvSpPr>
          <p:cNvPr id="2051" name="Rectangle 2"/>
          <p:cNvSpPr>
            <a:spLocks noGrp="1"/>
          </p:cNvSpPr>
          <p:nvPr>
            <p:ph type="body" idx="1"/>
          </p:nvPr>
        </p:nvSpPr>
        <p:spPr bwMode="auto">
          <a:xfrm>
            <a:off x="152400" y="1143000"/>
            <a:ext cx="8839200" cy="5257800"/>
          </a:xfrm>
          <a:prstGeom prst="rect">
            <a:avLst/>
          </a:prstGeom>
          <a:noFill/>
          <a:ln w="12700">
            <a:noFill/>
            <a:miter lim="0"/>
            <a:headEnd/>
            <a:tailEnd/>
          </a:ln>
        </p:spPr>
        <p:txBody>
          <a:bodyPr vert="horz" wrap="square" lIns="0" tIns="0" rIns="0" bIns="0" numCol="1" anchor="t" anchorCtr="0" compatLnSpc="1">
            <a:prstTxWarp prst="textNoShape">
              <a:avLst/>
            </a:prstTxWarp>
          </a:bodyPr>
          <a:lstStyle/>
          <a:p>
            <a:pPr lvl="0"/>
            <a:r>
              <a:rPr lang="en-US">
                <a:sym typeface="Helvetica Neue Light" charset="0"/>
              </a:rPr>
              <a:t>Click to edit Master text styles</a:t>
            </a:r>
          </a:p>
          <a:p>
            <a:pPr lvl="1"/>
            <a:r>
              <a:rPr lang="en-US">
                <a:sym typeface="Helvetica Neue Light" charset="0"/>
              </a:rPr>
              <a:t>Second level</a:t>
            </a:r>
          </a:p>
          <a:p>
            <a:pPr lvl="2"/>
            <a:r>
              <a:rPr lang="en-US">
                <a:sym typeface="Helvetica Neue Light" charset="0"/>
              </a:rPr>
              <a:t>Third level</a:t>
            </a:r>
          </a:p>
          <a:p>
            <a:pPr lvl="3"/>
            <a:r>
              <a:rPr lang="en-US">
                <a:sym typeface="Helvetica Neue Light" charset="0"/>
              </a:rPr>
              <a:t>Fourth level</a:t>
            </a:r>
          </a:p>
          <a:p>
            <a:pPr lvl="4"/>
            <a:r>
              <a:rPr lang="en-US">
                <a:sym typeface="Helvetica Neue Light" charset="0"/>
              </a:rPr>
              <a:t>Fifth level</a:t>
            </a:r>
          </a:p>
        </p:txBody>
      </p:sp>
      <p:sp>
        <p:nvSpPr>
          <p:cNvPr id="11" name="TextBox 10"/>
          <p:cNvSpPr txBox="1"/>
          <p:nvPr/>
        </p:nvSpPr>
        <p:spPr>
          <a:xfrm>
            <a:off x="152400" y="6477015"/>
            <a:ext cx="387152" cy="219291"/>
          </a:xfrm>
          <a:prstGeom prst="rect">
            <a:avLst/>
          </a:prstGeom>
          <a:noFill/>
        </p:spPr>
        <p:txBody>
          <a:bodyPr wrap="square" rtlCol="0">
            <a:spAutoFit/>
          </a:bodyPr>
          <a:lstStyle/>
          <a:p>
            <a:pPr algn="l"/>
            <a:fld id="{E301F95D-C0BE-478E-A3CF-D1EE6C3EFAC4}" type="slidenum">
              <a:rPr lang="en-US" sz="825" smtClean="0">
                <a:solidFill>
                  <a:schemeClr val="bg2"/>
                </a:solidFill>
                <a:latin typeface="Univers 55"/>
              </a:rPr>
              <a:pPr algn="l"/>
              <a:t>‹#›</a:t>
            </a:fld>
            <a:endParaRPr lang="en-US" sz="825" dirty="0">
              <a:solidFill>
                <a:schemeClr val="bg2"/>
              </a:solidFill>
              <a:latin typeface="Univers 55"/>
            </a:endParaRPr>
          </a:p>
        </p:txBody>
      </p:sp>
      <p:cxnSp>
        <p:nvCxnSpPr>
          <p:cNvPr id="6" name="Straight Connector 5">
            <a:extLst>
              <a:ext uri="{FF2B5EF4-FFF2-40B4-BE49-F238E27FC236}">
                <a16:creationId xmlns:a16="http://schemas.microsoft.com/office/drawing/2014/main" id="{F84B8572-5E5D-4136-B6ED-C4899B536029}"/>
              </a:ext>
            </a:extLst>
          </p:cNvPr>
          <p:cNvCxnSpPr>
            <a:cxnSpLocks/>
          </p:cNvCxnSpPr>
          <p:nvPr userDrawn="1"/>
        </p:nvCxnSpPr>
        <p:spPr bwMode="auto">
          <a:xfrm>
            <a:off x="179512" y="6453336"/>
            <a:ext cx="8812088" cy="0"/>
          </a:xfrm>
          <a:prstGeom prst="line">
            <a:avLst/>
          </a:prstGeom>
          <a:ln>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B603249D-C689-420E-A001-FC40040C4594}"/>
              </a:ext>
            </a:extLst>
          </p:cNvPr>
          <p:cNvCxnSpPr/>
          <p:nvPr userDrawn="1"/>
        </p:nvCxnSpPr>
        <p:spPr bwMode="auto">
          <a:xfrm>
            <a:off x="152400" y="6858000"/>
            <a:ext cx="8956104" cy="0"/>
          </a:xfrm>
          <a:prstGeom prst="line">
            <a:avLst/>
          </a:prstGeom>
          <a:solidFill>
            <a:srgbClr val="274B57"/>
          </a:solidFill>
          <a:ln w="12700" cap="flat" cmpd="sng" algn="ctr">
            <a:noFill/>
            <a:prstDash val="solid"/>
            <a:miter lim="0"/>
            <a:headEnd type="none" w="med" len="med"/>
            <a:tailEnd type="none" w="med" len="med"/>
          </a:ln>
          <a:effectLst/>
        </p:spPr>
      </p:cxnSp>
      <p:pic>
        <p:nvPicPr>
          <p:cNvPr id="15" name="Picture 14">
            <a:extLst>
              <a:ext uri="{FF2B5EF4-FFF2-40B4-BE49-F238E27FC236}">
                <a16:creationId xmlns:a16="http://schemas.microsoft.com/office/drawing/2014/main" id="{14B62266-F39A-4F28-B962-7874B44138A6}"/>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8028387" y="6502032"/>
            <a:ext cx="938228" cy="285661"/>
          </a:xfrm>
          <a:prstGeom prst="rect">
            <a:avLst/>
          </a:prstGeom>
        </p:spPr>
      </p:pic>
      <p:pic>
        <p:nvPicPr>
          <p:cNvPr id="3" name="Picture 2" descr="Logo, company name&#10;&#10;Description automatically generated">
            <a:extLst>
              <a:ext uri="{FF2B5EF4-FFF2-40B4-BE49-F238E27FC236}">
                <a16:creationId xmlns:a16="http://schemas.microsoft.com/office/drawing/2014/main" id="{F9D1ECAD-C276-4AE2-B0AD-B6C40E670C0B}"/>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83387" y="6539467"/>
            <a:ext cx="666213" cy="241672"/>
          </a:xfrm>
          <a:prstGeom prst="rect">
            <a:avLst/>
          </a:prstGeom>
        </p:spPr>
      </p:pic>
      <p:pic>
        <p:nvPicPr>
          <p:cNvPr id="13" name="Picture 12" descr="GrayRule.png">
            <a:extLst>
              <a:ext uri="{FF2B5EF4-FFF2-40B4-BE49-F238E27FC236}">
                <a16:creationId xmlns:a16="http://schemas.microsoft.com/office/drawing/2014/main" id="{4EB88F5A-9591-4DC9-B4FD-A7A9F89F5C36}"/>
              </a:ext>
            </a:extLst>
          </p:cNvPr>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152400" y="914402"/>
            <a:ext cx="8839200" cy="95339"/>
          </a:xfrm>
          <a:prstGeom prst="rect">
            <a:avLst/>
          </a:prstGeom>
        </p:spPr>
      </p:pic>
    </p:spTree>
    <p:extLst>
      <p:ext uri="{BB962C8B-B14F-4D97-AF65-F5344CB8AC3E}">
        <p14:creationId xmlns:p14="http://schemas.microsoft.com/office/powerpoint/2010/main" val="507042160"/>
      </p:ext>
    </p:extLst>
  </p:cSld>
  <p:clrMap bg1="lt1" tx1="dk1" bg2="lt2" tx2="dk2" accent1="accent1" accent2="accent2" accent3="accent3" accent4="accent4" accent5="accent5" accent6="accent6" hlink="hlink" folHlink="folHlink"/>
  <p:sldLayoutIdLst>
    <p:sldLayoutId id="2147483924" r:id="rId1"/>
    <p:sldLayoutId id="2147484016" r:id="rId2"/>
    <p:sldLayoutId id="2147484034"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 id="2147484049" r:id="rId16"/>
  </p:sldLayoutIdLst>
  <p:hf hdr="0" ftr="0" dt="0"/>
  <p:txStyles>
    <p:titleStyle>
      <a:lvl1pPr algn="l" defTabSz="308042" rtl="0" eaLnBrk="0" fontAlgn="base" hangingPunct="0">
        <a:spcBef>
          <a:spcPct val="0"/>
        </a:spcBef>
        <a:spcAft>
          <a:spcPct val="0"/>
        </a:spcAft>
        <a:defRPr sz="2251">
          <a:solidFill>
            <a:srgbClr val="000000"/>
          </a:solidFill>
          <a:latin typeface="Helvetica" pitchFamily="34" charset="0"/>
          <a:ea typeface="+mj-ea"/>
          <a:cs typeface="Arial" pitchFamily="34" charset="0"/>
          <a:sym typeface="Helvetica Neue Light" charset="0"/>
        </a:defRPr>
      </a:lvl1pPr>
      <a:lvl2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2pPr>
      <a:lvl3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3pPr>
      <a:lvl4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4pPr>
      <a:lvl5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5pPr>
      <a:lvl6pPr marL="241078"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6pPr>
      <a:lvl7pPr marL="482156"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7pPr>
      <a:lvl8pPr marL="723233"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8pPr>
      <a:lvl9pPr marL="964310"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9pPr>
    </p:titleStyle>
    <p:bodyStyle>
      <a:lvl1pPr marL="167418" indent="-167418" algn="l" defTabSz="308042" rtl="0" eaLnBrk="0" fontAlgn="base" hangingPunct="0">
        <a:spcBef>
          <a:spcPts val="316"/>
        </a:spcBef>
        <a:spcAft>
          <a:spcPct val="0"/>
        </a:spcAft>
        <a:buSzPct val="100000"/>
        <a:buChar char="•"/>
        <a:defRPr sz="1876">
          <a:solidFill>
            <a:schemeClr val="bg2"/>
          </a:solidFill>
          <a:latin typeface="Helvetica" pitchFamily="34" charset="0"/>
          <a:ea typeface="+mn-ea"/>
          <a:cs typeface="Arial" pitchFamily="34" charset="0"/>
          <a:sym typeface="Helvetica Neue Light" charset="0"/>
        </a:defRPr>
      </a:lvl1pPr>
      <a:lvl2pPr marL="502246" indent="-167418" algn="l" defTabSz="308042" rtl="0" eaLnBrk="0" fontAlgn="base" hangingPunct="0">
        <a:spcBef>
          <a:spcPts val="316"/>
        </a:spcBef>
        <a:spcAft>
          <a:spcPct val="0"/>
        </a:spcAft>
        <a:buSzPct val="100000"/>
        <a:buChar char="•"/>
        <a:defRPr sz="1801">
          <a:solidFill>
            <a:schemeClr val="bg2"/>
          </a:solidFill>
          <a:latin typeface="Helvetica" pitchFamily="34" charset="0"/>
          <a:ea typeface="+mn-ea"/>
          <a:cs typeface="Arial" pitchFamily="34" charset="0"/>
          <a:sym typeface="Helvetica Neue Light" charset="0"/>
        </a:defRPr>
      </a:lvl2pPr>
      <a:lvl3pPr marL="837075" indent="-167418" algn="l" defTabSz="308042" rtl="0" eaLnBrk="0" fontAlgn="base" hangingPunct="0">
        <a:spcBef>
          <a:spcPts val="316"/>
        </a:spcBef>
        <a:spcAft>
          <a:spcPct val="0"/>
        </a:spcAft>
        <a:buSzPct val="100000"/>
        <a:buChar char="•"/>
        <a:defRPr sz="1500">
          <a:solidFill>
            <a:schemeClr val="bg2"/>
          </a:solidFill>
          <a:latin typeface="Helvetica" pitchFamily="34" charset="0"/>
          <a:ea typeface="+mn-ea"/>
          <a:cs typeface="Arial" pitchFamily="34" charset="0"/>
          <a:sym typeface="Helvetica Neue Light" charset="0"/>
        </a:defRPr>
      </a:lvl3pPr>
      <a:lvl4pPr marL="1171904" indent="-167418" algn="l" defTabSz="308042" rtl="0" eaLnBrk="0" fontAlgn="base" hangingPunct="0">
        <a:spcBef>
          <a:spcPts val="316"/>
        </a:spcBef>
        <a:spcAft>
          <a:spcPct val="0"/>
        </a:spcAft>
        <a:buSzPct val="100000"/>
        <a:buChar char="•"/>
        <a:defRPr sz="1351">
          <a:solidFill>
            <a:schemeClr val="bg2"/>
          </a:solidFill>
          <a:latin typeface="Helvetica" pitchFamily="34" charset="0"/>
          <a:ea typeface="+mn-ea"/>
          <a:cs typeface="Arial" pitchFamily="34" charset="0"/>
          <a:sym typeface="Helvetica Neue Light" charset="0"/>
        </a:defRPr>
      </a:lvl4pPr>
      <a:lvl5pPr marL="1506732" indent="-167418" algn="l" defTabSz="308042" rtl="0" eaLnBrk="0" fontAlgn="base" hangingPunct="0">
        <a:spcBef>
          <a:spcPts val="316"/>
        </a:spcBef>
        <a:spcAft>
          <a:spcPct val="0"/>
        </a:spcAft>
        <a:buSzPct val="100000"/>
        <a:buChar char="•"/>
        <a:defRPr sz="1200">
          <a:solidFill>
            <a:schemeClr val="bg2"/>
          </a:solidFill>
          <a:latin typeface="Helvetica" pitchFamily="34" charset="0"/>
          <a:ea typeface="+mn-ea"/>
          <a:cs typeface="Arial" pitchFamily="34" charset="0"/>
          <a:sym typeface="Helvetica Neue Light" charset="0"/>
        </a:defRPr>
      </a:lvl5pPr>
      <a:lvl6pPr marL="174781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6pPr>
      <a:lvl7pPr marL="1988888"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7pPr>
      <a:lvl8pPr marL="2229965"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8pPr>
      <a:lvl9pPr marL="247104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9pPr>
    </p:bodyStyle>
    <p:otherStyle>
      <a:defPPr>
        <a:defRPr lang="en-US"/>
      </a:defPPr>
      <a:lvl1pPr marL="0" algn="l" defTabSz="482156" rtl="0" eaLnBrk="1" latinLnBrk="0" hangingPunct="1">
        <a:defRPr sz="975" kern="1200">
          <a:solidFill>
            <a:schemeClr val="tx1"/>
          </a:solidFill>
          <a:latin typeface="+mn-lt"/>
          <a:ea typeface="+mn-ea"/>
          <a:cs typeface="+mn-cs"/>
        </a:defRPr>
      </a:lvl1pPr>
      <a:lvl2pPr marL="241078" algn="l" defTabSz="482156" rtl="0" eaLnBrk="1" latinLnBrk="0" hangingPunct="1">
        <a:defRPr sz="975" kern="1200">
          <a:solidFill>
            <a:schemeClr val="tx1"/>
          </a:solidFill>
          <a:latin typeface="+mn-lt"/>
          <a:ea typeface="+mn-ea"/>
          <a:cs typeface="+mn-cs"/>
        </a:defRPr>
      </a:lvl2pPr>
      <a:lvl3pPr marL="482156" algn="l" defTabSz="482156" rtl="0" eaLnBrk="1" latinLnBrk="0" hangingPunct="1">
        <a:defRPr sz="975" kern="1200">
          <a:solidFill>
            <a:schemeClr val="tx1"/>
          </a:solidFill>
          <a:latin typeface="+mn-lt"/>
          <a:ea typeface="+mn-ea"/>
          <a:cs typeface="+mn-cs"/>
        </a:defRPr>
      </a:lvl3pPr>
      <a:lvl4pPr marL="723233" algn="l" defTabSz="482156" rtl="0" eaLnBrk="1" latinLnBrk="0" hangingPunct="1">
        <a:defRPr sz="975" kern="1200">
          <a:solidFill>
            <a:schemeClr val="tx1"/>
          </a:solidFill>
          <a:latin typeface="+mn-lt"/>
          <a:ea typeface="+mn-ea"/>
          <a:cs typeface="+mn-cs"/>
        </a:defRPr>
      </a:lvl4pPr>
      <a:lvl5pPr marL="964310" algn="l" defTabSz="482156" rtl="0" eaLnBrk="1" latinLnBrk="0" hangingPunct="1">
        <a:defRPr sz="975" kern="1200">
          <a:solidFill>
            <a:schemeClr val="tx1"/>
          </a:solidFill>
          <a:latin typeface="+mn-lt"/>
          <a:ea typeface="+mn-ea"/>
          <a:cs typeface="+mn-cs"/>
        </a:defRPr>
      </a:lvl5pPr>
      <a:lvl6pPr marL="1205388" algn="l" defTabSz="482156" rtl="0" eaLnBrk="1" latinLnBrk="0" hangingPunct="1">
        <a:defRPr sz="975" kern="1200">
          <a:solidFill>
            <a:schemeClr val="tx1"/>
          </a:solidFill>
          <a:latin typeface="+mn-lt"/>
          <a:ea typeface="+mn-ea"/>
          <a:cs typeface="+mn-cs"/>
        </a:defRPr>
      </a:lvl6pPr>
      <a:lvl7pPr marL="1446465" algn="l" defTabSz="482156" rtl="0" eaLnBrk="1" latinLnBrk="0" hangingPunct="1">
        <a:defRPr sz="975" kern="1200">
          <a:solidFill>
            <a:schemeClr val="tx1"/>
          </a:solidFill>
          <a:latin typeface="+mn-lt"/>
          <a:ea typeface="+mn-ea"/>
          <a:cs typeface="+mn-cs"/>
        </a:defRPr>
      </a:lvl7pPr>
      <a:lvl8pPr marL="1687541" algn="l" defTabSz="482156" rtl="0" eaLnBrk="1" latinLnBrk="0" hangingPunct="1">
        <a:defRPr sz="975" kern="1200">
          <a:solidFill>
            <a:schemeClr val="tx1"/>
          </a:solidFill>
          <a:latin typeface="+mn-lt"/>
          <a:ea typeface="+mn-ea"/>
          <a:cs typeface="+mn-cs"/>
        </a:defRPr>
      </a:lvl8pPr>
      <a:lvl9pPr marL="1928620" algn="l" defTabSz="482156" rtl="0" eaLnBrk="1" latinLnBrk="0" hangingPunct="1">
        <a:defRPr sz="97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9BD1BCE-1AF3-460B-AF43-28CFBA00CBC7}"/>
              </a:ext>
            </a:extLst>
          </p:cNvPr>
          <p:cNvGraphicFramePr>
            <a:graphicFrameLocks noChangeAspect="1"/>
          </p:cNvGraphicFramePr>
          <p:nvPr userDrawn="1">
            <p:custDataLst>
              <p:tags r:id="rId4"/>
            </p:custDataLst>
            <p:extLst>
              <p:ext uri="{D42A27DB-BD31-4B8C-83A1-F6EECF244321}">
                <p14:modId xmlns:p14="http://schemas.microsoft.com/office/powerpoint/2010/main" val="3269529424"/>
              </p:ext>
            </p:extLst>
          </p:nvPr>
        </p:nvGraphicFramePr>
        <p:xfrm>
          <a:off x="1591" y="2120"/>
          <a:ext cx="1588" cy="2117"/>
        </p:xfrm>
        <a:graphic>
          <a:graphicData uri="http://schemas.openxmlformats.org/presentationml/2006/ole">
            <mc:AlternateContent xmlns:mc="http://schemas.openxmlformats.org/markup-compatibility/2006">
              <mc:Choice xmlns:v="urn:schemas-microsoft-com:vml" Requires="v">
                <p:oleObj spid="_x0000_s9228" name="think-cell Slide" r:id="rId6" imgW="360" imgH="360" progId="TCLayout.ActiveDocument.1">
                  <p:embed/>
                </p:oleObj>
              </mc:Choice>
              <mc:Fallback>
                <p:oleObj name="think-cell Slide" r:id="rId6" imgW="360" imgH="360" progId="TCLayout.ActiveDocument.1">
                  <p:embed/>
                  <p:pic>
                    <p:nvPicPr>
                      <p:cNvPr id="7" name="Object 6" hidden="1">
                        <a:extLst>
                          <a:ext uri="{FF2B5EF4-FFF2-40B4-BE49-F238E27FC236}">
                            <a16:creationId xmlns:a16="http://schemas.microsoft.com/office/drawing/2014/main" id="{69BD1BCE-1AF3-460B-AF43-28CFBA00CBC7}"/>
                          </a:ext>
                        </a:extLst>
                      </p:cNvPr>
                      <p:cNvPicPr/>
                      <p:nvPr/>
                    </p:nvPicPr>
                    <p:blipFill>
                      <a:blip r:embed="rId7"/>
                      <a:stretch>
                        <a:fillRect/>
                      </a:stretch>
                    </p:blipFill>
                    <p:spPr>
                      <a:xfrm>
                        <a:off x="1591" y="2120"/>
                        <a:ext cx="1588"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D796062-A07A-40F4-86BD-FA9E5FB6A489}"/>
              </a:ext>
            </a:extLst>
          </p:cNvPr>
          <p:cNvSpPr/>
          <p:nvPr userDrawn="1">
            <p:custDataLst>
              <p:tags r:id="rId5"/>
            </p:custDataLst>
          </p:nvPr>
        </p:nvSpPr>
        <p:spPr bwMode="auto">
          <a:xfrm>
            <a:off x="5" y="2"/>
            <a:ext cx="158751" cy="211667"/>
          </a:xfrm>
          <a:prstGeom prst="rect">
            <a:avLst/>
          </a:prstGeom>
          <a:solidFill>
            <a:srgbClr val="274B57"/>
          </a:solidFill>
          <a:ln w="12700" cap="flat" cmpd="sng" algn="ctr">
            <a:noFill/>
            <a:prstDash val="solid"/>
            <a:miter lim="0"/>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778883" rtl="0" eaLnBrk="1" fontAlgn="base" latinLnBrk="0" hangingPunct="0">
              <a:lnSpc>
                <a:spcPct val="100000"/>
              </a:lnSpc>
              <a:spcBef>
                <a:spcPct val="0"/>
              </a:spcBef>
              <a:spcAft>
                <a:spcPct val="0"/>
              </a:spcAft>
              <a:buClrTx/>
              <a:buSzTx/>
              <a:buFontTx/>
              <a:buNone/>
              <a:tabLst/>
            </a:pPr>
            <a:endParaRPr kumimoji="0" lang="en-US" sz="2251" b="0" i="0" u="none" strike="noStrike" cap="none" normalizeH="0" baseline="0" dirty="0">
              <a:ln>
                <a:noFill/>
              </a:ln>
              <a:solidFill>
                <a:srgbClr val="000000"/>
              </a:solidFill>
              <a:effectLst/>
              <a:latin typeface="Helvetica" panose="020B0604020202020204" pitchFamily="34" charset="0"/>
              <a:ea typeface="Helvetica Neue Light" charset="0"/>
              <a:cs typeface="Arial" panose="020B0604020202020204" pitchFamily="34" charset="0"/>
              <a:sym typeface="Helvetica" panose="020B0604020202020204" pitchFamily="34" charset="0"/>
            </a:endParaRPr>
          </a:p>
        </p:txBody>
      </p:sp>
      <p:sp>
        <p:nvSpPr>
          <p:cNvPr id="2051" name="Rectangle 2"/>
          <p:cNvSpPr>
            <a:spLocks noGrp="1"/>
          </p:cNvSpPr>
          <p:nvPr>
            <p:ph type="body" idx="1"/>
          </p:nvPr>
        </p:nvSpPr>
        <p:spPr bwMode="auto">
          <a:xfrm>
            <a:off x="152400" y="1143000"/>
            <a:ext cx="8839200" cy="5257800"/>
          </a:xfrm>
          <a:prstGeom prst="rect">
            <a:avLst/>
          </a:prstGeom>
          <a:noFill/>
          <a:ln w="12700">
            <a:noFill/>
            <a:miter lim="0"/>
            <a:headEnd/>
            <a:tailEnd/>
          </a:ln>
        </p:spPr>
        <p:txBody>
          <a:bodyPr vert="horz" wrap="square" lIns="0" tIns="0" rIns="0" bIns="0" numCol="1" anchor="t" anchorCtr="0" compatLnSpc="1">
            <a:prstTxWarp prst="textNoShape">
              <a:avLst/>
            </a:prstTxWarp>
          </a:bodyPr>
          <a:lstStyle/>
          <a:p>
            <a:pPr lvl="0"/>
            <a:r>
              <a:rPr lang="en-US">
                <a:sym typeface="Helvetica Neue Light" charset="0"/>
              </a:rPr>
              <a:t>Click to edit Master text styles</a:t>
            </a:r>
          </a:p>
          <a:p>
            <a:pPr lvl="1"/>
            <a:r>
              <a:rPr lang="en-US">
                <a:sym typeface="Helvetica Neue Light" charset="0"/>
              </a:rPr>
              <a:t>Second level</a:t>
            </a:r>
          </a:p>
          <a:p>
            <a:pPr lvl="2"/>
            <a:r>
              <a:rPr lang="en-US">
                <a:sym typeface="Helvetica Neue Light" charset="0"/>
              </a:rPr>
              <a:t>Third level</a:t>
            </a:r>
          </a:p>
          <a:p>
            <a:pPr lvl="3"/>
            <a:r>
              <a:rPr lang="en-US">
                <a:sym typeface="Helvetica Neue Light" charset="0"/>
              </a:rPr>
              <a:t>Fourth level</a:t>
            </a:r>
          </a:p>
          <a:p>
            <a:pPr lvl="4"/>
            <a:r>
              <a:rPr lang="en-US">
                <a:sym typeface="Helvetica Neue Light" charset="0"/>
              </a:rPr>
              <a:t>Fifth level</a:t>
            </a:r>
          </a:p>
        </p:txBody>
      </p:sp>
      <p:pic>
        <p:nvPicPr>
          <p:cNvPr id="9" name="Picture 8" descr="GrayRule.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52400" y="914402"/>
            <a:ext cx="8839200" cy="95339"/>
          </a:xfrm>
          <a:prstGeom prst="rect">
            <a:avLst/>
          </a:prstGeom>
        </p:spPr>
      </p:pic>
      <p:sp>
        <p:nvSpPr>
          <p:cNvPr id="11" name="TextBox 10"/>
          <p:cNvSpPr txBox="1"/>
          <p:nvPr/>
        </p:nvSpPr>
        <p:spPr>
          <a:xfrm>
            <a:off x="152400" y="6477015"/>
            <a:ext cx="387152" cy="219291"/>
          </a:xfrm>
          <a:prstGeom prst="rect">
            <a:avLst/>
          </a:prstGeom>
          <a:noFill/>
        </p:spPr>
        <p:txBody>
          <a:bodyPr wrap="square" rtlCol="0">
            <a:spAutoFit/>
          </a:bodyPr>
          <a:lstStyle/>
          <a:p>
            <a:pPr algn="l"/>
            <a:fld id="{E301F95D-C0BE-478E-A3CF-D1EE6C3EFAC4}" type="slidenum">
              <a:rPr lang="en-US" sz="825" smtClean="0">
                <a:solidFill>
                  <a:schemeClr val="bg2"/>
                </a:solidFill>
                <a:latin typeface="Univers 55"/>
              </a:rPr>
              <a:pPr algn="l"/>
              <a:t>‹#›</a:t>
            </a:fld>
            <a:endParaRPr lang="en-US" sz="825" dirty="0">
              <a:solidFill>
                <a:schemeClr val="bg2"/>
              </a:solidFill>
              <a:latin typeface="Univers 55"/>
            </a:endParaRPr>
          </a:p>
        </p:txBody>
      </p:sp>
      <p:cxnSp>
        <p:nvCxnSpPr>
          <p:cNvPr id="6" name="Straight Connector 5">
            <a:extLst>
              <a:ext uri="{FF2B5EF4-FFF2-40B4-BE49-F238E27FC236}">
                <a16:creationId xmlns:a16="http://schemas.microsoft.com/office/drawing/2014/main" id="{F84B8572-5E5D-4136-B6ED-C4899B536029}"/>
              </a:ext>
            </a:extLst>
          </p:cNvPr>
          <p:cNvCxnSpPr>
            <a:cxnSpLocks/>
          </p:cNvCxnSpPr>
          <p:nvPr userDrawn="1"/>
        </p:nvCxnSpPr>
        <p:spPr bwMode="auto">
          <a:xfrm>
            <a:off x="179512" y="6453336"/>
            <a:ext cx="8812088" cy="0"/>
          </a:xfrm>
          <a:prstGeom prst="line">
            <a:avLst/>
          </a:prstGeom>
          <a:ln>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B603249D-C689-420E-A001-FC40040C4594}"/>
              </a:ext>
            </a:extLst>
          </p:cNvPr>
          <p:cNvCxnSpPr/>
          <p:nvPr userDrawn="1"/>
        </p:nvCxnSpPr>
        <p:spPr bwMode="auto">
          <a:xfrm>
            <a:off x="152400" y="6858000"/>
            <a:ext cx="8956104" cy="0"/>
          </a:xfrm>
          <a:prstGeom prst="line">
            <a:avLst/>
          </a:prstGeom>
          <a:solidFill>
            <a:srgbClr val="274B57"/>
          </a:solidFill>
          <a:ln w="12700" cap="flat" cmpd="sng" algn="ctr">
            <a:noFill/>
            <a:prstDash val="solid"/>
            <a:miter lim="0"/>
            <a:headEnd type="none" w="med" len="med"/>
            <a:tailEnd type="none" w="med" len="med"/>
          </a:ln>
          <a:effectLst/>
        </p:spPr>
      </p:cxnSp>
      <p:pic>
        <p:nvPicPr>
          <p:cNvPr id="15" name="Picture 14">
            <a:extLst>
              <a:ext uri="{FF2B5EF4-FFF2-40B4-BE49-F238E27FC236}">
                <a16:creationId xmlns:a16="http://schemas.microsoft.com/office/drawing/2014/main" id="{14B62266-F39A-4F28-B962-7874B44138A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028387" y="6502032"/>
            <a:ext cx="938228" cy="285661"/>
          </a:xfrm>
          <a:prstGeom prst="rect">
            <a:avLst/>
          </a:prstGeom>
        </p:spPr>
      </p:pic>
      <p:pic>
        <p:nvPicPr>
          <p:cNvPr id="3" name="Picture 2" descr="Logo&#10;&#10;Description automatically generated">
            <a:extLst>
              <a:ext uri="{FF2B5EF4-FFF2-40B4-BE49-F238E27FC236}">
                <a16:creationId xmlns:a16="http://schemas.microsoft.com/office/drawing/2014/main" id="{7D973CA9-C03A-40CB-8AFC-5296D08B047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29879" y="6535449"/>
            <a:ext cx="1174608" cy="181221"/>
          </a:xfrm>
          <a:prstGeom prst="rect">
            <a:avLst/>
          </a:prstGeom>
        </p:spPr>
      </p:pic>
    </p:spTree>
    <p:extLst>
      <p:ext uri="{BB962C8B-B14F-4D97-AF65-F5344CB8AC3E}">
        <p14:creationId xmlns:p14="http://schemas.microsoft.com/office/powerpoint/2010/main" val="3153630238"/>
      </p:ext>
    </p:extLst>
  </p:cSld>
  <p:clrMap bg1="lt1" tx1="dk1" bg2="lt2" tx2="dk2" accent1="accent1" accent2="accent2" accent3="accent3" accent4="accent4" accent5="accent5" accent6="accent6" hlink="hlink" folHlink="folHlink"/>
  <p:sldLayoutIdLst>
    <p:sldLayoutId id="2147483926" r:id="rId1"/>
  </p:sldLayoutIdLst>
  <p:hf hdr="0" ftr="0" dt="0"/>
  <p:txStyles>
    <p:titleStyle>
      <a:lvl1pPr algn="l" defTabSz="308042" rtl="0" eaLnBrk="0" fontAlgn="base" hangingPunct="0">
        <a:spcBef>
          <a:spcPct val="0"/>
        </a:spcBef>
        <a:spcAft>
          <a:spcPct val="0"/>
        </a:spcAft>
        <a:defRPr sz="2251">
          <a:solidFill>
            <a:srgbClr val="000000"/>
          </a:solidFill>
          <a:latin typeface="Helvetica" pitchFamily="34" charset="0"/>
          <a:ea typeface="+mj-ea"/>
          <a:cs typeface="Arial" pitchFamily="34" charset="0"/>
          <a:sym typeface="Helvetica Neue Light" charset="0"/>
        </a:defRPr>
      </a:lvl1pPr>
      <a:lvl2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2pPr>
      <a:lvl3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3pPr>
      <a:lvl4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4pPr>
      <a:lvl5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5pPr>
      <a:lvl6pPr marL="241078"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6pPr>
      <a:lvl7pPr marL="482156"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7pPr>
      <a:lvl8pPr marL="723233"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8pPr>
      <a:lvl9pPr marL="964310"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9pPr>
    </p:titleStyle>
    <p:bodyStyle>
      <a:lvl1pPr marL="167418" indent="-167418" algn="l" defTabSz="308042" rtl="0" eaLnBrk="0" fontAlgn="base" hangingPunct="0">
        <a:spcBef>
          <a:spcPts val="316"/>
        </a:spcBef>
        <a:spcAft>
          <a:spcPct val="0"/>
        </a:spcAft>
        <a:buSzPct val="100000"/>
        <a:buChar char="•"/>
        <a:defRPr sz="1876">
          <a:solidFill>
            <a:schemeClr val="bg2"/>
          </a:solidFill>
          <a:latin typeface="Helvetica" pitchFamily="34" charset="0"/>
          <a:ea typeface="+mn-ea"/>
          <a:cs typeface="Arial" pitchFamily="34" charset="0"/>
          <a:sym typeface="Helvetica Neue Light" charset="0"/>
        </a:defRPr>
      </a:lvl1pPr>
      <a:lvl2pPr marL="502246" indent="-167418" algn="l" defTabSz="308042" rtl="0" eaLnBrk="0" fontAlgn="base" hangingPunct="0">
        <a:spcBef>
          <a:spcPts val="316"/>
        </a:spcBef>
        <a:spcAft>
          <a:spcPct val="0"/>
        </a:spcAft>
        <a:buSzPct val="100000"/>
        <a:buChar char="•"/>
        <a:defRPr sz="1801">
          <a:solidFill>
            <a:schemeClr val="bg2"/>
          </a:solidFill>
          <a:latin typeface="Helvetica" pitchFamily="34" charset="0"/>
          <a:ea typeface="+mn-ea"/>
          <a:cs typeface="Arial" pitchFamily="34" charset="0"/>
          <a:sym typeface="Helvetica Neue Light" charset="0"/>
        </a:defRPr>
      </a:lvl2pPr>
      <a:lvl3pPr marL="837075" indent="-167418" algn="l" defTabSz="308042" rtl="0" eaLnBrk="0" fontAlgn="base" hangingPunct="0">
        <a:spcBef>
          <a:spcPts val="316"/>
        </a:spcBef>
        <a:spcAft>
          <a:spcPct val="0"/>
        </a:spcAft>
        <a:buSzPct val="100000"/>
        <a:buChar char="•"/>
        <a:defRPr sz="1500">
          <a:solidFill>
            <a:schemeClr val="bg2"/>
          </a:solidFill>
          <a:latin typeface="Helvetica" pitchFamily="34" charset="0"/>
          <a:ea typeface="+mn-ea"/>
          <a:cs typeface="Arial" pitchFamily="34" charset="0"/>
          <a:sym typeface="Helvetica Neue Light" charset="0"/>
        </a:defRPr>
      </a:lvl3pPr>
      <a:lvl4pPr marL="1171904" indent="-167418" algn="l" defTabSz="308042" rtl="0" eaLnBrk="0" fontAlgn="base" hangingPunct="0">
        <a:spcBef>
          <a:spcPts val="316"/>
        </a:spcBef>
        <a:spcAft>
          <a:spcPct val="0"/>
        </a:spcAft>
        <a:buSzPct val="100000"/>
        <a:buChar char="•"/>
        <a:defRPr sz="1351">
          <a:solidFill>
            <a:schemeClr val="bg2"/>
          </a:solidFill>
          <a:latin typeface="Helvetica" pitchFamily="34" charset="0"/>
          <a:ea typeface="+mn-ea"/>
          <a:cs typeface="Arial" pitchFamily="34" charset="0"/>
          <a:sym typeface="Helvetica Neue Light" charset="0"/>
        </a:defRPr>
      </a:lvl4pPr>
      <a:lvl5pPr marL="1506732" indent="-167418" algn="l" defTabSz="308042" rtl="0" eaLnBrk="0" fontAlgn="base" hangingPunct="0">
        <a:spcBef>
          <a:spcPts val="316"/>
        </a:spcBef>
        <a:spcAft>
          <a:spcPct val="0"/>
        </a:spcAft>
        <a:buSzPct val="100000"/>
        <a:buChar char="•"/>
        <a:defRPr sz="1200">
          <a:solidFill>
            <a:schemeClr val="bg2"/>
          </a:solidFill>
          <a:latin typeface="Helvetica" pitchFamily="34" charset="0"/>
          <a:ea typeface="+mn-ea"/>
          <a:cs typeface="Arial" pitchFamily="34" charset="0"/>
          <a:sym typeface="Helvetica Neue Light" charset="0"/>
        </a:defRPr>
      </a:lvl5pPr>
      <a:lvl6pPr marL="174781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6pPr>
      <a:lvl7pPr marL="1988888"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7pPr>
      <a:lvl8pPr marL="2229965"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8pPr>
      <a:lvl9pPr marL="247104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9pPr>
    </p:bodyStyle>
    <p:otherStyle>
      <a:defPPr>
        <a:defRPr lang="en-US"/>
      </a:defPPr>
      <a:lvl1pPr marL="0" algn="l" defTabSz="482156" rtl="0" eaLnBrk="1" latinLnBrk="0" hangingPunct="1">
        <a:defRPr sz="975" kern="1200">
          <a:solidFill>
            <a:schemeClr val="tx1"/>
          </a:solidFill>
          <a:latin typeface="+mn-lt"/>
          <a:ea typeface="+mn-ea"/>
          <a:cs typeface="+mn-cs"/>
        </a:defRPr>
      </a:lvl1pPr>
      <a:lvl2pPr marL="241078" algn="l" defTabSz="482156" rtl="0" eaLnBrk="1" latinLnBrk="0" hangingPunct="1">
        <a:defRPr sz="975" kern="1200">
          <a:solidFill>
            <a:schemeClr val="tx1"/>
          </a:solidFill>
          <a:latin typeface="+mn-lt"/>
          <a:ea typeface="+mn-ea"/>
          <a:cs typeface="+mn-cs"/>
        </a:defRPr>
      </a:lvl2pPr>
      <a:lvl3pPr marL="482156" algn="l" defTabSz="482156" rtl="0" eaLnBrk="1" latinLnBrk="0" hangingPunct="1">
        <a:defRPr sz="975" kern="1200">
          <a:solidFill>
            <a:schemeClr val="tx1"/>
          </a:solidFill>
          <a:latin typeface="+mn-lt"/>
          <a:ea typeface="+mn-ea"/>
          <a:cs typeface="+mn-cs"/>
        </a:defRPr>
      </a:lvl3pPr>
      <a:lvl4pPr marL="723233" algn="l" defTabSz="482156" rtl="0" eaLnBrk="1" latinLnBrk="0" hangingPunct="1">
        <a:defRPr sz="975" kern="1200">
          <a:solidFill>
            <a:schemeClr val="tx1"/>
          </a:solidFill>
          <a:latin typeface="+mn-lt"/>
          <a:ea typeface="+mn-ea"/>
          <a:cs typeface="+mn-cs"/>
        </a:defRPr>
      </a:lvl4pPr>
      <a:lvl5pPr marL="964310" algn="l" defTabSz="482156" rtl="0" eaLnBrk="1" latinLnBrk="0" hangingPunct="1">
        <a:defRPr sz="975" kern="1200">
          <a:solidFill>
            <a:schemeClr val="tx1"/>
          </a:solidFill>
          <a:latin typeface="+mn-lt"/>
          <a:ea typeface="+mn-ea"/>
          <a:cs typeface="+mn-cs"/>
        </a:defRPr>
      </a:lvl5pPr>
      <a:lvl6pPr marL="1205388" algn="l" defTabSz="482156" rtl="0" eaLnBrk="1" latinLnBrk="0" hangingPunct="1">
        <a:defRPr sz="975" kern="1200">
          <a:solidFill>
            <a:schemeClr val="tx1"/>
          </a:solidFill>
          <a:latin typeface="+mn-lt"/>
          <a:ea typeface="+mn-ea"/>
          <a:cs typeface="+mn-cs"/>
        </a:defRPr>
      </a:lvl6pPr>
      <a:lvl7pPr marL="1446465" algn="l" defTabSz="482156" rtl="0" eaLnBrk="1" latinLnBrk="0" hangingPunct="1">
        <a:defRPr sz="975" kern="1200">
          <a:solidFill>
            <a:schemeClr val="tx1"/>
          </a:solidFill>
          <a:latin typeface="+mn-lt"/>
          <a:ea typeface="+mn-ea"/>
          <a:cs typeface="+mn-cs"/>
        </a:defRPr>
      </a:lvl7pPr>
      <a:lvl8pPr marL="1687541" algn="l" defTabSz="482156" rtl="0" eaLnBrk="1" latinLnBrk="0" hangingPunct="1">
        <a:defRPr sz="975" kern="1200">
          <a:solidFill>
            <a:schemeClr val="tx1"/>
          </a:solidFill>
          <a:latin typeface="+mn-lt"/>
          <a:ea typeface="+mn-ea"/>
          <a:cs typeface="+mn-cs"/>
        </a:defRPr>
      </a:lvl8pPr>
      <a:lvl9pPr marL="1928620" algn="l" defTabSz="482156" rtl="0" eaLnBrk="1" latinLnBrk="0" hangingPunct="1">
        <a:defRPr sz="9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55.png"/><Relationship Id="rId5" Type="http://schemas.openxmlformats.org/officeDocument/2006/relationships/image" Target="../media/image21.png"/><Relationship Id="rId4" Type="http://schemas.openxmlformats.org/officeDocument/2006/relationships/image" Target="../media/image57.svg"/></Relationships>
</file>

<file path=ppt/slides/_rels/slide11.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55.png"/><Relationship Id="rId5" Type="http://schemas.openxmlformats.org/officeDocument/2006/relationships/image" Target="../media/image21.png"/><Relationship Id="rId10" Type="http://schemas.openxmlformats.org/officeDocument/2006/relationships/image" Target="../media/image57.svg"/><Relationship Id="rId4" Type="http://schemas.openxmlformats.org/officeDocument/2006/relationships/image" Target="../media/image59.svg"/><Relationship Id="rId9" Type="http://schemas.openxmlformats.org/officeDocument/2006/relationships/image" Target="../media/image56.png"/></Relationships>
</file>

<file path=ppt/slides/_rels/slide12.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72.png"/><Relationship Id="rId18" Type="http://schemas.openxmlformats.org/officeDocument/2006/relationships/image" Target="../media/image77.sv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svg"/><Relationship Id="rId17" Type="http://schemas.openxmlformats.org/officeDocument/2006/relationships/image" Target="../media/image76.png"/><Relationship Id="rId2" Type="http://schemas.openxmlformats.org/officeDocument/2006/relationships/notesSlide" Target="../notesSlides/notesSlide5.xml"/><Relationship Id="rId16" Type="http://schemas.openxmlformats.org/officeDocument/2006/relationships/image" Target="../media/image75.svg"/><Relationship Id="rId1" Type="http://schemas.openxmlformats.org/officeDocument/2006/relationships/slideLayout" Target="../slideLayouts/slideLayout18.xml"/><Relationship Id="rId6" Type="http://schemas.openxmlformats.org/officeDocument/2006/relationships/image" Target="../media/image65.sv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 Id="rId14" Type="http://schemas.openxmlformats.org/officeDocument/2006/relationships/image" Target="../media/image73.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sv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81.sv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 Id="rId14" Type="http://schemas.openxmlformats.org/officeDocument/2006/relationships/image" Target="../media/image89.svg"/></Relationships>
</file>

<file path=ppt/slides/_rels/slide15.xml.rels><?xml version="1.0" encoding="UTF-8" standalone="yes"?>
<Relationships xmlns="http://schemas.openxmlformats.org/package/2006/relationships"><Relationship Id="rId8" Type="http://schemas.openxmlformats.org/officeDocument/2006/relationships/image" Target="../media/image95.sv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93.svg"/><Relationship Id="rId5" Type="http://schemas.openxmlformats.org/officeDocument/2006/relationships/image" Target="../media/image92.png"/><Relationship Id="rId10" Type="http://schemas.openxmlformats.org/officeDocument/2006/relationships/image" Target="../media/image97.svg"/><Relationship Id="rId4" Type="http://schemas.openxmlformats.org/officeDocument/2006/relationships/image" Target="../media/image91.svg"/><Relationship Id="rId9" Type="http://schemas.openxmlformats.org/officeDocument/2006/relationships/image" Target="../media/image96.png"/></Relationships>
</file>

<file path=ppt/slides/_rels/slide16.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98.emf"/><Relationship Id="rId2" Type="http://schemas.openxmlformats.org/officeDocument/2006/relationships/tags" Target="../tags/tag52.xml"/><Relationship Id="rId1" Type="http://schemas.openxmlformats.org/officeDocument/2006/relationships/vmlDrawing" Target="../drawings/vmlDrawing24.vml"/><Relationship Id="rId6" Type="http://schemas.openxmlformats.org/officeDocument/2006/relationships/oleObject" Target="../embeddings/oleObject13.bin"/><Relationship Id="rId5" Type="http://schemas.openxmlformats.org/officeDocument/2006/relationships/notesSlide" Target="../notesSlides/notesSlide9.xml"/><Relationship Id="rId4"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54.xml"/><Relationship Id="rId5" Type="http://schemas.openxmlformats.org/officeDocument/2006/relationships/image" Target="../media/image100.png"/><Relationship Id="rId4" Type="http://schemas.openxmlformats.org/officeDocument/2006/relationships/image" Target="../media/image9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04.png"/><Relationship Id="rId2" Type="http://schemas.openxmlformats.org/officeDocument/2006/relationships/slideLayout" Target="../slideLayouts/slideLayout18.xml"/><Relationship Id="rId1" Type="http://schemas.openxmlformats.org/officeDocument/2006/relationships/tags" Target="../tags/tag55.xml"/><Relationship Id="rId6" Type="http://schemas.openxmlformats.org/officeDocument/2006/relationships/image" Target="../media/image103.svg"/><Relationship Id="rId5" Type="http://schemas.openxmlformats.org/officeDocument/2006/relationships/image" Target="../media/image102.png"/><Relationship Id="rId4" Type="http://schemas.openxmlformats.org/officeDocument/2006/relationships/image" Target="../media/image101.jpeg"/></Relationships>
</file>

<file path=ppt/slides/_rels/slide19.xml.rels><?xml version="1.0" encoding="UTF-8" standalone="yes"?>
<Relationships xmlns="http://schemas.openxmlformats.org/package/2006/relationships"><Relationship Id="rId8" Type="http://schemas.openxmlformats.org/officeDocument/2006/relationships/image" Target="../media/image110.sv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slideLayout" Target="../slideLayouts/slideLayout24.xml"/><Relationship Id="rId1" Type="http://schemas.openxmlformats.org/officeDocument/2006/relationships/tags" Target="../tags/tag56.xml"/><Relationship Id="rId6" Type="http://schemas.openxmlformats.org/officeDocument/2006/relationships/image" Target="../media/image108.svg"/><Relationship Id="rId5" Type="http://schemas.openxmlformats.org/officeDocument/2006/relationships/image" Target="../media/image107.png"/><Relationship Id="rId4" Type="http://schemas.openxmlformats.org/officeDocument/2006/relationships/image" Target="../media/image106.sv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slideLayout" Target="../slideLayouts/slideLayout14.xml"/><Relationship Id="rId1" Type="http://schemas.openxmlformats.org/officeDocument/2006/relationships/tags" Target="../tags/tag45.xml"/><Relationship Id="rId6" Type="http://schemas.openxmlformats.org/officeDocument/2006/relationships/image" Target="../media/image21.png"/><Relationship Id="rId5" Type="http://schemas.openxmlformats.org/officeDocument/2006/relationships/image" Target="../media/image16.jpg"/><Relationship Id="rId4" Type="http://schemas.openxmlformats.org/officeDocument/2006/relationships/image" Target="../media/image20.sv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tags" Target="../tags/tag57.xml"/><Relationship Id="rId4" Type="http://schemas.openxmlformats.org/officeDocument/2006/relationships/image" Target="../media/image1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tags" Target="../tags/tag58.xml"/><Relationship Id="rId4" Type="http://schemas.openxmlformats.org/officeDocument/2006/relationships/image" Target="../media/image111.png"/></Relationships>
</file>

<file path=ppt/slides/_rels/slide2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notesSlide" Target="../notesSlides/notesSlide14.xml"/><Relationship Id="rId7" Type="http://schemas.openxmlformats.org/officeDocument/2006/relationships/image" Target="../media/image114.png"/><Relationship Id="rId2" Type="http://schemas.openxmlformats.org/officeDocument/2006/relationships/slideLayout" Target="../slideLayouts/slideLayout19.xml"/><Relationship Id="rId1" Type="http://schemas.openxmlformats.org/officeDocument/2006/relationships/tags" Target="../tags/tag59.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hyperlink" Target="https://pharmapt.nsilabsolutions.com/dlSelectStudyView.do"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themeOverride" Target="../theme/themeOverride1.xml"/><Relationship Id="rId5" Type="http://schemas.openxmlformats.org/officeDocument/2006/relationships/image" Target="../media/image116.png"/><Relationship Id="rId4" Type="http://schemas.openxmlformats.org/officeDocument/2006/relationships/hyperlink" Target="https://pharmapt.nsilabsolutions.com/dlSelectStudyView.do"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slideLayout" Target="../slideLayouts/slideLayout20.xml"/><Relationship Id="rId1" Type="http://schemas.openxmlformats.org/officeDocument/2006/relationships/themeOverride" Target="../theme/themeOverride2.xml"/></Relationships>
</file>

<file path=ppt/slides/_rels/slide2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3.png"/></Relationships>
</file>

<file path=ppt/slides/_rels/slide30.xml.rels><?xml version="1.0" encoding="UTF-8" standalone="yes"?>
<Relationships xmlns="http://schemas.openxmlformats.org/package/2006/relationships"><Relationship Id="rId8" Type="http://schemas.openxmlformats.org/officeDocument/2006/relationships/image" Target="../media/image127.svg"/><Relationship Id="rId13" Type="http://schemas.openxmlformats.org/officeDocument/2006/relationships/image" Target="../media/image132.png"/><Relationship Id="rId18" Type="http://schemas.openxmlformats.org/officeDocument/2006/relationships/image" Target="../media/image21.png"/><Relationship Id="rId3" Type="http://schemas.openxmlformats.org/officeDocument/2006/relationships/image" Target="../media/image122.png"/><Relationship Id="rId7" Type="http://schemas.openxmlformats.org/officeDocument/2006/relationships/image" Target="../media/image126.png"/><Relationship Id="rId12" Type="http://schemas.openxmlformats.org/officeDocument/2006/relationships/image" Target="../media/image131.svg"/><Relationship Id="rId17" Type="http://schemas.openxmlformats.org/officeDocument/2006/relationships/image" Target="../media/image23.png"/><Relationship Id="rId2" Type="http://schemas.openxmlformats.org/officeDocument/2006/relationships/slideLayout" Target="../slideLayouts/slideLayout24.xml"/><Relationship Id="rId16" Type="http://schemas.openxmlformats.org/officeDocument/2006/relationships/image" Target="../media/image135.svg"/><Relationship Id="rId20" Type="http://schemas.openxmlformats.org/officeDocument/2006/relationships/image" Target="../media/image137.svg"/><Relationship Id="rId1" Type="http://schemas.openxmlformats.org/officeDocument/2006/relationships/tags" Target="../tags/tag60.xml"/><Relationship Id="rId6" Type="http://schemas.openxmlformats.org/officeDocument/2006/relationships/image" Target="../media/image125.svg"/><Relationship Id="rId11" Type="http://schemas.openxmlformats.org/officeDocument/2006/relationships/image" Target="../media/image130.png"/><Relationship Id="rId5" Type="http://schemas.openxmlformats.org/officeDocument/2006/relationships/image" Target="../media/image124.png"/><Relationship Id="rId15" Type="http://schemas.openxmlformats.org/officeDocument/2006/relationships/image" Target="../media/image134.png"/><Relationship Id="rId10" Type="http://schemas.openxmlformats.org/officeDocument/2006/relationships/image" Target="../media/image129.svg"/><Relationship Id="rId19" Type="http://schemas.openxmlformats.org/officeDocument/2006/relationships/image" Target="../media/image136.png"/><Relationship Id="rId4" Type="http://schemas.openxmlformats.org/officeDocument/2006/relationships/image" Target="../media/image123.svg"/><Relationship Id="rId9" Type="http://schemas.openxmlformats.org/officeDocument/2006/relationships/image" Target="../media/image128.png"/><Relationship Id="rId14" Type="http://schemas.openxmlformats.org/officeDocument/2006/relationships/image" Target="../media/image133.svg"/></Relationships>
</file>

<file path=ppt/slides/_rels/slide31.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slideLayout" Target="../slideLayouts/slideLayout24.xml"/><Relationship Id="rId1" Type="http://schemas.openxmlformats.org/officeDocument/2006/relationships/tags" Target="../tags/tag61.xml"/><Relationship Id="rId5" Type="http://schemas.openxmlformats.org/officeDocument/2006/relationships/image" Target="../media/image135.svg"/><Relationship Id="rId4" Type="http://schemas.openxmlformats.org/officeDocument/2006/relationships/image" Target="../media/image134.png"/></Relationships>
</file>

<file path=ppt/slides/_rels/slide32.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11.png"/><Relationship Id="rId1" Type="http://schemas.openxmlformats.org/officeDocument/2006/relationships/slideLayout" Target="../slideLayouts/slideLayout25.xml"/><Relationship Id="rId4" Type="http://schemas.openxmlformats.org/officeDocument/2006/relationships/image" Target="../media/image138.png"/></Relationships>
</file>

<file path=ppt/slides/_rels/slide3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image" Target="../media/image142.jpg"/><Relationship Id="rId4" Type="http://schemas.openxmlformats.org/officeDocument/2006/relationships/image" Target="../media/image141.png"/></Relationships>
</file>

<file path=ppt/slides/_rels/slide35.xml.rels><?xml version="1.0" encoding="UTF-8" standalone="yes"?>
<Relationships xmlns="http://schemas.openxmlformats.org/package/2006/relationships"><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slideLayout" Target="../slideLayouts/slideLayout25.xml"/><Relationship Id="rId1" Type="http://schemas.openxmlformats.org/officeDocument/2006/relationships/tags" Target="../tags/tag62.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36.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slideLayout" Target="../slideLayouts/slideLayout25.xml"/><Relationship Id="rId1" Type="http://schemas.openxmlformats.org/officeDocument/2006/relationships/tags" Target="../tags/tag63.xml"/><Relationship Id="rId5" Type="http://schemas.openxmlformats.org/officeDocument/2006/relationships/image" Target="../media/image150.png"/><Relationship Id="rId4" Type="http://schemas.openxmlformats.org/officeDocument/2006/relationships/image" Target="../media/image149.png"/></Relationships>
</file>

<file path=ppt/slides/_rels/slide3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1.png"/><Relationship Id="rId7" Type="http://schemas.openxmlformats.org/officeDocument/2006/relationships/image" Target="../media/image104.png"/><Relationship Id="rId2" Type="http://schemas.openxmlformats.org/officeDocument/2006/relationships/hyperlink" Target="https://www.usp.org/proficiency-testing/external-faqs" TargetMode="External"/><Relationship Id="rId1" Type="http://schemas.openxmlformats.org/officeDocument/2006/relationships/slideLayout" Target="../slideLayouts/slideLayout25.xml"/><Relationship Id="rId6" Type="http://schemas.openxmlformats.org/officeDocument/2006/relationships/image" Target="../media/image101.jpeg"/><Relationship Id="rId11" Type="http://schemas.openxmlformats.org/officeDocument/2006/relationships/hyperlink" Target="http://www.spex.com/" TargetMode="External"/><Relationship Id="rId5" Type="http://schemas.openxmlformats.org/officeDocument/2006/relationships/image" Target="../media/image153.png"/><Relationship Id="rId10" Type="http://schemas.openxmlformats.org/officeDocument/2006/relationships/image" Target="../media/image17.png"/><Relationship Id="rId4" Type="http://schemas.openxmlformats.org/officeDocument/2006/relationships/image" Target="../media/image152.svg"/><Relationship Id="rId9"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slideLayout" Target="../slideLayouts/slideLayout14.xml"/><Relationship Id="rId1" Type="http://schemas.openxmlformats.org/officeDocument/2006/relationships/tags" Target="../tags/tag46.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25.sv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1.svg"/><Relationship Id="rId2" Type="http://schemas.openxmlformats.org/officeDocument/2006/relationships/slideLayout" Target="../slideLayouts/slideLayout26.xml"/><Relationship Id="rId1" Type="http://schemas.openxmlformats.org/officeDocument/2006/relationships/tags" Target="../tags/tag4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48.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4.xml"/><Relationship Id="rId1" Type="http://schemas.openxmlformats.org/officeDocument/2006/relationships/tags" Target="../tags/tag49.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slideLayout" Target="../slideLayouts/slideLayout13.xml"/><Relationship Id="rId1" Type="http://schemas.openxmlformats.org/officeDocument/2006/relationships/tags" Target="../tags/tag50.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23.png"/><Relationship Id="rId10" Type="http://schemas.openxmlformats.org/officeDocument/2006/relationships/image" Target="../media/image40.png"/><Relationship Id="rId4" Type="http://schemas.openxmlformats.org/officeDocument/2006/relationships/image" Target="../media/image37.sv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7.png"/><Relationship Id="rId18" Type="http://schemas.openxmlformats.org/officeDocument/2006/relationships/image" Target="../media/image52.svg"/><Relationship Id="rId3" Type="http://schemas.openxmlformats.org/officeDocument/2006/relationships/image" Target="../media/image19.png"/><Relationship Id="rId21" Type="http://schemas.openxmlformats.org/officeDocument/2006/relationships/image" Target="../media/image16.jpg"/><Relationship Id="rId7" Type="http://schemas.openxmlformats.org/officeDocument/2006/relationships/image" Target="../media/image42.png"/><Relationship Id="rId12" Type="http://schemas.microsoft.com/office/2007/relationships/hdphoto" Target="../media/hdphoto1.wdp"/><Relationship Id="rId17" Type="http://schemas.openxmlformats.org/officeDocument/2006/relationships/image" Target="../media/image51.png"/><Relationship Id="rId2" Type="http://schemas.openxmlformats.org/officeDocument/2006/relationships/slideLayout" Target="../slideLayouts/slideLayout14.xml"/><Relationship Id="rId16" Type="http://schemas.openxmlformats.org/officeDocument/2006/relationships/image" Target="../media/image50.svg"/><Relationship Id="rId20" Type="http://schemas.openxmlformats.org/officeDocument/2006/relationships/image" Target="../media/image54.svg"/><Relationship Id="rId1" Type="http://schemas.openxmlformats.org/officeDocument/2006/relationships/tags" Target="../tags/tag51.xml"/><Relationship Id="rId6" Type="http://schemas.openxmlformats.org/officeDocument/2006/relationships/image" Target="../media/image21.png"/><Relationship Id="rId11" Type="http://schemas.openxmlformats.org/officeDocument/2006/relationships/image" Target="../media/image46.png"/><Relationship Id="rId5" Type="http://schemas.openxmlformats.org/officeDocument/2006/relationships/image" Target="../media/image23.png"/><Relationship Id="rId15" Type="http://schemas.openxmlformats.org/officeDocument/2006/relationships/image" Target="../media/image49.png"/><Relationship Id="rId10" Type="http://schemas.openxmlformats.org/officeDocument/2006/relationships/image" Target="../media/image45.svg"/><Relationship Id="rId19" Type="http://schemas.openxmlformats.org/officeDocument/2006/relationships/image" Target="../media/image53.png"/><Relationship Id="rId4" Type="http://schemas.openxmlformats.org/officeDocument/2006/relationships/image" Target="../media/image20.svg"/><Relationship Id="rId9" Type="http://schemas.openxmlformats.org/officeDocument/2006/relationships/image" Target="../media/image44.png"/><Relationship Id="rId14" Type="http://schemas.openxmlformats.org/officeDocument/2006/relationships/image" Target="../media/image48.svg"/><Relationship Id="rId22"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341D96-AEC9-4663-B699-166ECE5D94FB}"/>
              </a:ext>
            </a:extLst>
          </p:cNvPr>
          <p:cNvSpPr>
            <a:spLocks noGrp="1"/>
          </p:cNvSpPr>
          <p:nvPr>
            <p:ph type="body" sz="quarter" idx="12"/>
          </p:nvPr>
        </p:nvSpPr>
        <p:spPr>
          <a:xfrm>
            <a:off x="276610" y="3217024"/>
            <a:ext cx="8248679" cy="3533580"/>
          </a:xfrm>
        </p:spPr>
        <p:txBody>
          <a:bodyPr lIns="91440" tIns="45720" rIns="91440" bIns="45720" anchor="t"/>
          <a:lstStyle/>
          <a:p>
            <a:r>
              <a:rPr lang="en-US" sz="1800" dirty="0">
                <a:solidFill>
                  <a:schemeClr val="tx1"/>
                </a:solidFill>
                <a:cs typeface="Helvetica" panose="020B0604020202020204" pitchFamily="34" charset="0"/>
              </a:rPr>
              <a:t>Donnell Charles</a:t>
            </a:r>
          </a:p>
          <a:p>
            <a:r>
              <a:rPr lang="en-US" sz="1800" dirty="0">
                <a:solidFill>
                  <a:schemeClr val="tx1"/>
                </a:solidFill>
                <a:effectLst/>
                <a:ea typeface="Times New Roman" panose="02020603050405020304" pitchFamily="18" charset="0"/>
                <a:cs typeface="Helvetica" panose="020B0604020202020204" pitchFamily="34" charset="0"/>
              </a:rPr>
              <a:t>Sr. Manager Proficiency Testing Programs</a:t>
            </a:r>
            <a:endParaRPr lang="en-US" sz="1800" dirty="0">
              <a:solidFill>
                <a:schemeClr val="tx1"/>
              </a:solidFill>
              <a:cs typeface="Helvetica" panose="020B0604020202020204" pitchFamily="34" charset="0"/>
            </a:endParaRPr>
          </a:p>
          <a:p>
            <a:endParaRPr lang="en-US" sz="1800" dirty="0">
              <a:solidFill>
                <a:schemeClr val="tx1"/>
              </a:solidFill>
              <a:cs typeface="Helvetica" panose="020B0604020202020204" pitchFamily="34" charset="0"/>
            </a:endParaRPr>
          </a:p>
          <a:p>
            <a:endParaRPr lang="en-US" sz="1800" dirty="0">
              <a:solidFill>
                <a:schemeClr val="tx1"/>
              </a:solidFill>
              <a:cs typeface="Helvetica" panose="020B0604020202020204" pitchFamily="34" charset="0"/>
            </a:endParaRPr>
          </a:p>
          <a:p>
            <a:r>
              <a:rPr lang="en-US" sz="1800" dirty="0">
                <a:solidFill>
                  <a:schemeClr val="tx1"/>
                </a:solidFill>
                <a:cs typeface="Helvetica" panose="020B0604020202020204" pitchFamily="34" charset="0"/>
              </a:rPr>
              <a:t>Patricia Atkins</a:t>
            </a:r>
          </a:p>
          <a:p>
            <a:r>
              <a:rPr lang="en-US" sz="1800" dirty="0">
                <a:solidFill>
                  <a:schemeClr val="tx1"/>
                </a:solidFill>
                <a:cs typeface="Helvetica" panose="020B0604020202020204" pitchFamily="34" charset="0"/>
              </a:rPr>
              <a:t>Senior Applications Scientist </a:t>
            </a:r>
          </a:p>
          <a:p>
            <a:endParaRPr lang="en-US" sz="1800" dirty="0">
              <a:solidFill>
                <a:schemeClr val="tx1"/>
              </a:solidFill>
              <a:cs typeface="Helvetica" panose="020B0604020202020204" pitchFamily="34" charset="0"/>
            </a:endParaRPr>
          </a:p>
          <a:p>
            <a:endParaRPr lang="en-US" sz="1800" dirty="0">
              <a:solidFill>
                <a:schemeClr val="tx1"/>
              </a:solidFill>
              <a:cs typeface="Helvetica" panose="020B0604020202020204" pitchFamily="34" charset="0"/>
            </a:endParaRPr>
          </a:p>
          <a:p>
            <a:r>
              <a:rPr lang="en-US" sz="1800" dirty="0">
                <a:solidFill>
                  <a:schemeClr val="tx1"/>
                </a:solidFill>
                <a:cs typeface="Helvetica" panose="020B0604020202020204" pitchFamily="34" charset="0"/>
              </a:rPr>
              <a:t>Lauren Stainback</a:t>
            </a:r>
          </a:p>
          <a:p>
            <a:r>
              <a:rPr lang="en-US" sz="1800" dirty="0">
                <a:solidFill>
                  <a:schemeClr val="tx1"/>
                </a:solidFill>
                <a:cs typeface="Helvetica" panose="020B0604020202020204" pitchFamily="34" charset="0"/>
              </a:rPr>
              <a:t>Global Product Manager </a:t>
            </a:r>
          </a:p>
          <a:p>
            <a:endParaRPr lang="en-US" dirty="0">
              <a:solidFill>
                <a:schemeClr val="tx1"/>
              </a:solidFill>
              <a:cs typeface="Helvetica" panose="020B0604020202020204" pitchFamily="34" charset="0"/>
            </a:endParaRPr>
          </a:p>
        </p:txBody>
      </p:sp>
      <p:sp>
        <p:nvSpPr>
          <p:cNvPr id="6" name="Text Placeholder 8">
            <a:extLst>
              <a:ext uri="{FF2B5EF4-FFF2-40B4-BE49-F238E27FC236}">
                <a16:creationId xmlns:a16="http://schemas.microsoft.com/office/drawing/2014/main" id="{AFB0D4F8-EE40-4F19-BB8B-D374A4685131}"/>
              </a:ext>
            </a:extLst>
          </p:cNvPr>
          <p:cNvSpPr txBox="1">
            <a:spLocks/>
          </p:cNvSpPr>
          <p:nvPr/>
        </p:nvSpPr>
        <p:spPr>
          <a:xfrm>
            <a:off x="4145775" y="1831438"/>
            <a:ext cx="4845825" cy="1673762"/>
          </a:xfrm>
          <a:prstGeom prst="rect">
            <a:avLst/>
          </a:prstGeom>
        </p:spPr>
        <p:txBody>
          <a:bodyPr/>
          <a:lstStyle>
            <a:lvl1pPr algn="l" defTabSz="308063" rtl="0" eaLnBrk="1" fontAlgn="base" hangingPunct="1">
              <a:spcBef>
                <a:spcPct val="0"/>
              </a:spcBef>
              <a:spcAft>
                <a:spcPct val="0"/>
              </a:spcAft>
              <a:defRPr sz="1350">
                <a:solidFill>
                  <a:schemeClr val="bg2"/>
                </a:solidFill>
                <a:latin typeface="Helvetica" pitchFamily="34" charset="0"/>
                <a:ea typeface="+mn-ea"/>
                <a:cs typeface="Arial" pitchFamily="34" charset="0"/>
                <a:sym typeface="Helvetica Neue" charset="0"/>
              </a:defRPr>
            </a:lvl1pPr>
            <a:lvl2pPr marL="180820" algn="l" defTabSz="308063" rtl="0" eaLnBrk="1" fontAlgn="base" hangingPunct="1">
              <a:spcBef>
                <a:spcPct val="0"/>
              </a:spcBef>
              <a:spcAft>
                <a:spcPct val="0"/>
              </a:spcAft>
              <a:defRPr sz="1350">
                <a:solidFill>
                  <a:schemeClr val="bg2"/>
                </a:solidFill>
                <a:latin typeface="Helvetica" pitchFamily="34" charset="0"/>
                <a:ea typeface="+mn-ea"/>
                <a:cs typeface="Arial" pitchFamily="34" charset="0"/>
                <a:sym typeface="Helvetica Neue" charset="0"/>
              </a:defRPr>
            </a:lvl2pPr>
            <a:lvl3pPr marL="361640" algn="l" defTabSz="308063" rtl="0" eaLnBrk="1" fontAlgn="base" hangingPunct="1">
              <a:spcBef>
                <a:spcPct val="0"/>
              </a:spcBef>
              <a:spcAft>
                <a:spcPct val="0"/>
              </a:spcAft>
              <a:defRPr sz="1350">
                <a:solidFill>
                  <a:schemeClr val="bg2"/>
                </a:solidFill>
                <a:latin typeface="Helvetica" pitchFamily="34" charset="0"/>
                <a:ea typeface="+mn-ea"/>
                <a:cs typeface="Arial" pitchFamily="34" charset="0"/>
                <a:sym typeface="Helvetica Neue" charset="0"/>
              </a:defRPr>
            </a:lvl3pPr>
            <a:lvl4pPr marL="542459" algn="l" defTabSz="308063" rtl="0" eaLnBrk="1" fontAlgn="base" hangingPunct="1">
              <a:spcBef>
                <a:spcPct val="0"/>
              </a:spcBef>
              <a:spcAft>
                <a:spcPct val="0"/>
              </a:spcAft>
              <a:defRPr sz="1350">
                <a:solidFill>
                  <a:schemeClr val="bg2"/>
                </a:solidFill>
                <a:latin typeface="Helvetica" pitchFamily="34" charset="0"/>
                <a:ea typeface="+mn-ea"/>
                <a:cs typeface="Arial" pitchFamily="34" charset="0"/>
                <a:sym typeface="Helvetica Neue" charset="0"/>
              </a:defRPr>
            </a:lvl4pPr>
            <a:lvl5pPr marL="723279" algn="l" defTabSz="308063" rtl="0" eaLnBrk="1" fontAlgn="base" hangingPunct="1">
              <a:spcBef>
                <a:spcPct val="0"/>
              </a:spcBef>
              <a:spcAft>
                <a:spcPct val="0"/>
              </a:spcAft>
              <a:defRPr sz="1350">
                <a:solidFill>
                  <a:srgbClr val="747474"/>
                </a:solidFill>
                <a:latin typeface="Helvetica" pitchFamily="34" charset="0"/>
                <a:ea typeface="+mn-ea"/>
                <a:cs typeface="Arial" pitchFamily="34" charset="0"/>
                <a:sym typeface="Helvetica Neue" charset="0"/>
              </a:defRPr>
            </a:lvl5pPr>
            <a:lvl6pPr marL="964372" algn="l" defTabSz="308063" rtl="0" eaLnBrk="1" fontAlgn="base" hangingPunct="1">
              <a:spcBef>
                <a:spcPct val="0"/>
              </a:spcBef>
              <a:spcAft>
                <a:spcPct val="0"/>
              </a:spcAft>
              <a:defRPr sz="1350">
                <a:solidFill>
                  <a:srgbClr val="747474"/>
                </a:solidFill>
                <a:latin typeface="+mn-lt"/>
                <a:ea typeface="+mn-ea"/>
                <a:cs typeface="+mn-cs"/>
                <a:sym typeface="Helvetica Neue" charset="0"/>
              </a:defRPr>
            </a:lvl6pPr>
            <a:lvl7pPr marL="1205465" algn="l" defTabSz="308063" rtl="0" eaLnBrk="1" fontAlgn="base" hangingPunct="1">
              <a:spcBef>
                <a:spcPct val="0"/>
              </a:spcBef>
              <a:spcAft>
                <a:spcPct val="0"/>
              </a:spcAft>
              <a:defRPr sz="1350">
                <a:solidFill>
                  <a:srgbClr val="747474"/>
                </a:solidFill>
                <a:latin typeface="+mn-lt"/>
                <a:ea typeface="+mn-ea"/>
                <a:cs typeface="+mn-cs"/>
                <a:sym typeface="Helvetica Neue" charset="0"/>
              </a:defRPr>
            </a:lvl7pPr>
            <a:lvl8pPr marL="1446558" algn="l" defTabSz="308063" rtl="0" eaLnBrk="1" fontAlgn="base" hangingPunct="1">
              <a:spcBef>
                <a:spcPct val="0"/>
              </a:spcBef>
              <a:spcAft>
                <a:spcPct val="0"/>
              </a:spcAft>
              <a:defRPr sz="1350">
                <a:solidFill>
                  <a:srgbClr val="747474"/>
                </a:solidFill>
                <a:latin typeface="+mn-lt"/>
                <a:ea typeface="+mn-ea"/>
                <a:cs typeface="+mn-cs"/>
                <a:sym typeface="Helvetica Neue" charset="0"/>
              </a:defRPr>
            </a:lvl8pPr>
            <a:lvl9pPr marL="1687651" algn="l" defTabSz="308063" rtl="0" eaLnBrk="1" fontAlgn="base" hangingPunct="1">
              <a:spcBef>
                <a:spcPct val="0"/>
              </a:spcBef>
              <a:spcAft>
                <a:spcPct val="0"/>
              </a:spcAft>
              <a:defRPr sz="1350">
                <a:solidFill>
                  <a:srgbClr val="747474"/>
                </a:solidFill>
                <a:latin typeface="+mn-lt"/>
                <a:ea typeface="+mn-ea"/>
                <a:cs typeface="+mn-cs"/>
                <a:sym typeface="Helvetica Neue" charset="0"/>
              </a:defRPr>
            </a:lvl9pPr>
          </a:lstStyle>
          <a:p>
            <a:pPr algn="ctr"/>
            <a:r>
              <a:rPr lang="en-US" sz="3200" kern="0" dirty="0">
                <a:solidFill>
                  <a:schemeClr val="tx1"/>
                </a:solidFill>
              </a:rPr>
              <a:t>Understanding Proficiency Testing</a:t>
            </a:r>
          </a:p>
        </p:txBody>
      </p:sp>
      <p:pic>
        <p:nvPicPr>
          <p:cNvPr id="7" name="Picture 6" descr="A picture containing text, clipart&#10;&#10;Description automatically generated">
            <a:extLst>
              <a:ext uri="{FF2B5EF4-FFF2-40B4-BE49-F238E27FC236}">
                <a16:creationId xmlns:a16="http://schemas.microsoft.com/office/drawing/2014/main" id="{160ADB22-48F6-42EE-975F-D9E764E77C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4236" y="3827134"/>
            <a:ext cx="374353" cy="374353"/>
          </a:xfrm>
          <a:prstGeom prst="rect">
            <a:avLst/>
          </a:prstGeom>
        </p:spPr>
      </p:pic>
      <p:pic>
        <p:nvPicPr>
          <p:cNvPr id="9" name="Google Shape;181;p27">
            <a:extLst>
              <a:ext uri="{FF2B5EF4-FFF2-40B4-BE49-F238E27FC236}">
                <a16:creationId xmlns:a16="http://schemas.microsoft.com/office/drawing/2014/main" id="{A672CE90-49EC-4713-BFA7-3AE7418BDB57}"/>
              </a:ext>
            </a:extLst>
          </p:cNvPr>
          <p:cNvPicPr preferRelativeResize="0"/>
          <p:nvPr/>
        </p:nvPicPr>
        <p:blipFill>
          <a:blip r:embed="rId3">
            <a:alphaModFix/>
          </a:blip>
          <a:stretch>
            <a:fillRect/>
          </a:stretch>
        </p:blipFill>
        <p:spPr>
          <a:xfrm>
            <a:off x="618711" y="6153979"/>
            <a:ext cx="1828349" cy="399221"/>
          </a:xfrm>
          <a:prstGeom prst="rect">
            <a:avLst/>
          </a:prstGeom>
          <a:noFill/>
          <a:ln>
            <a:noFill/>
          </a:ln>
        </p:spPr>
      </p:pic>
      <p:pic>
        <p:nvPicPr>
          <p:cNvPr id="11" name="Picture 10">
            <a:extLst>
              <a:ext uri="{FF2B5EF4-FFF2-40B4-BE49-F238E27FC236}">
                <a16:creationId xmlns:a16="http://schemas.microsoft.com/office/drawing/2014/main" id="{E3303494-0B7A-42A5-B1B4-ADA606A31D06}"/>
              </a:ext>
            </a:extLst>
          </p:cNvPr>
          <p:cNvPicPr>
            <a:picLocks noChangeAspect="1"/>
          </p:cNvPicPr>
          <p:nvPr/>
        </p:nvPicPr>
        <p:blipFill>
          <a:blip r:embed="rId4"/>
          <a:stretch>
            <a:fillRect/>
          </a:stretch>
        </p:blipFill>
        <p:spPr>
          <a:xfrm>
            <a:off x="1028722" y="5051269"/>
            <a:ext cx="893785" cy="318530"/>
          </a:xfrm>
          <a:prstGeom prst="rect">
            <a:avLst/>
          </a:prstGeom>
        </p:spPr>
      </p:pic>
      <p:pic>
        <p:nvPicPr>
          <p:cNvPr id="12" name="Picture 11" descr="Close up of rack of test tubes with solution in lab">
            <a:extLst>
              <a:ext uri="{FF2B5EF4-FFF2-40B4-BE49-F238E27FC236}">
                <a16:creationId xmlns:a16="http://schemas.microsoft.com/office/drawing/2014/main" id="{02AA0434-B944-49D3-9F63-F5EE88EF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113" y="211724"/>
            <a:ext cx="4143129" cy="276141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5992"/>
    </mc:Choice>
    <mc:Fallback xmlns="">
      <p:transition spd="slow" advTm="599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228D7-3C4F-403A-AEED-9EABAD72A301}"/>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A53367D0-B299-44C3-BFB9-6E17EA6F70A8}"/>
              </a:ext>
            </a:extLst>
          </p:cNvPr>
          <p:cNvSpPr>
            <a:spLocks noGrp="1"/>
          </p:cNvSpPr>
          <p:nvPr>
            <p:ph idx="1"/>
          </p:nvPr>
        </p:nvSpPr>
        <p:spPr>
          <a:xfrm>
            <a:off x="258671" y="1621337"/>
            <a:ext cx="8458200" cy="3496463"/>
          </a:xfrm>
        </p:spPr>
        <p:txBody>
          <a:bodyPr vert="horz" wrap="square" lIns="68598" tIns="34299" rIns="68598" bIns="34299" numCol="1" rtlCol="0" anchor="t" anchorCtr="0" compatLnSpc="1">
            <a:prstTxWarp prst="textNoShape">
              <a:avLst/>
            </a:prstTxWarp>
            <a:noAutofit/>
          </a:bodyPr>
          <a:lstStyle/>
          <a:p>
            <a:pPr marL="174830" indent="-174830"/>
            <a:r>
              <a:rPr lang="en-US" sz="2000" b="1" dirty="0">
                <a:solidFill>
                  <a:srgbClr val="0070C0"/>
                </a:solidFill>
              </a:rPr>
              <a:t>Proficiency Testing </a:t>
            </a:r>
            <a:r>
              <a:rPr lang="en-US" sz="2000" dirty="0"/>
              <a:t>is the evaluation of participant performance (competency) against pre-established criteria* by means of interlaboratory comparisons </a:t>
            </a:r>
            <a:r>
              <a:rPr lang="en-US" sz="2000" dirty="0">
                <a:cs typeface="Arial"/>
              </a:rPr>
              <a:t>using a specified test material and method (scheme or study)</a:t>
            </a:r>
          </a:p>
          <a:p>
            <a:pPr marL="174830" indent="-174830"/>
            <a:endParaRPr lang="en-US" sz="2000" dirty="0">
              <a:cs typeface="Arial"/>
            </a:endParaRPr>
          </a:p>
          <a:p>
            <a:pPr marL="174830" indent="-174830"/>
            <a:r>
              <a:rPr lang="en-US" sz="2000" dirty="0"/>
              <a:t>A</a:t>
            </a:r>
            <a:r>
              <a:rPr lang="en-US" sz="2000" dirty="0">
                <a:solidFill>
                  <a:srgbClr val="0070C0"/>
                </a:solidFill>
              </a:rPr>
              <a:t> </a:t>
            </a:r>
            <a:r>
              <a:rPr lang="en-US" sz="2000" b="1" dirty="0">
                <a:solidFill>
                  <a:srgbClr val="0070C0"/>
                </a:solidFill>
              </a:rPr>
              <a:t>scheme</a:t>
            </a:r>
            <a:r>
              <a:rPr lang="en-US" sz="2000" dirty="0">
                <a:solidFill>
                  <a:srgbClr val="0070C0"/>
                </a:solidFill>
              </a:rPr>
              <a:t> or study </a:t>
            </a:r>
            <a:r>
              <a:rPr lang="en-US" sz="2000" dirty="0"/>
              <a:t>is the combination of test item and method evaluated at a specified time.</a:t>
            </a:r>
          </a:p>
          <a:p>
            <a:pPr marL="174830" indent="-174830"/>
            <a:endParaRPr lang="en-US" sz="2000" dirty="0">
              <a:cs typeface="Arial"/>
            </a:endParaRPr>
          </a:p>
          <a:p>
            <a:pPr marL="174830" indent="-174830"/>
            <a:endParaRPr lang="en-US" sz="2000" dirty="0">
              <a:cs typeface="Arial"/>
            </a:endParaRPr>
          </a:p>
          <a:p>
            <a:pPr marL="174830" indent="-174830"/>
            <a:endParaRPr lang="en-US" sz="2000" dirty="0">
              <a:cs typeface="Arial"/>
            </a:endParaRPr>
          </a:p>
        </p:txBody>
      </p:sp>
      <p:sp>
        <p:nvSpPr>
          <p:cNvPr id="6" name="TextBox 5">
            <a:extLst>
              <a:ext uri="{FF2B5EF4-FFF2-40B4-BE49-F238E27FC236}">
                <a16:creationId xmlns:a16="http://schemas.microsoft.com/office/drawing/2014/main" id="{81638A2A-AE3C-4A94-81A8-4C2A20571291}"/>
              </a:ext>
            </a:extLst>
          </p:cNvPr>
          <p:cNvSpPr txBox="1"/>
          <p:nvPr/>
        </p:nvSpPr>
        <p:spPr>
          <a:xfrm>
            <a:off x="87606" y="461081"/>
            <a:ext cx="4657916" cy="477054"/>
          </a:xfrm>
          <a:prstGeom prst="rect">
            <a:avLst/>
          </a:prstGeom>
          <a:noFill/>
        </p:spPr>
        <p:txBody>
          <a:bodyPr wrap="square">
            <a:spAutoFit/>
          </a:bodyPr>
          <a:lstStyle/>
          <a:p>
            <a:pPr algn="l"/>
            <a:r>
              <a:rPr lang="en-US" dirty="0">
                <a:latin typeface="Helvetica" panose="020B0604020202020204" pitchFamily="34" charset="0"/>
                <a:cs typeface="Helvetica" panose="020B0604020202020204" pitchFamily="34" charset="0"/>
              </a:rPr>
              <a:t>What is Proficiency Testing? </a:t>
            </a:r>
          </a:p>
        </p:txBody>
      </p:sp>
      <p:sp>
        <p:nvSpPr>
          <p:cNvPr id="7" name="TextBox 6">
            <a:extLst>
              <a:ext uri="{FF2B5EF4-FFF2-40B4-BE49-F238E27FC236}">
                <a16:creationId xmlns:a16="http://schemas.microsoft.com/office/drawing/2014/main" id="{FD69E77C-D462-4D79-8A73-8792CEA5D9F0}"/>
              </a:ext>
            </a:extLst>
          </p:cNvPr>
          <p:cNvSpPr txBox="1"/>
          <p:nvPr/>
        </p:nvSpPr>
        <p:spPr>
          <a:xfrm>
            <a:off x="-239953" y="5857165"/>
            <a:ext cx="8956824" cy="338554"/>
          </a:xfrm>
          <a:prstGeom prst="rect">
            <a:avLst/>
          </a:prstGeom>
          <a:noFill/>
        </p:spPr>
        <p:txBody>
          <a:bodyPr wrap="square">
            <a:spAutoFit/>
          </a:bodyPr>
          <a:lstStyle/>
          <a:p>
            <a:r>
              <a:rPr lang="en-US" sz="1600" dirty="0">
                <a:latin typeface="Helvetica" panose="020B0604020202020204" pitchFamily="34" charset="0"/>
                <a:cs typeface="Helvetica" panose="020B0604020202020204" pitchFamily="34" charset="0"/>
              </a:rPr>
              <a:t>(*defined in </a:t>
            </a:r>
            <a:r>
              <a:rPr lang="en-US" sz="1600" i="1" dirty="0">
                <a:latin typeface="Helvetica" panose="020B0604020202020204" pitchFamily="34" charset="0"/>
                <a:cs typeface="Helvetica" panose="020B0604020202020204" pitchFamily="34" charset="0"/>
              </a:rPr>
              <a:t>ISO/IEC 17043:2010 clause 3.7</a:t>
            </a:r>
            <a:r>
              <a:rPr lang="en-US" sz="1600" dirty="0">
                <a:latin typeface="Helvetica" panose="020B0604020202020204" pitchFamily="34" charset="0"/>
                <a:cs typeface="Helvetica" panose="020B0604020202020204" pitchFamily="34" charset="0"/>
              </a:rPr>
              <a:t>)</a:t>
            </a:r>
          </a:p>
        </p:txBody>
      </p:sp>
      <p:pic>
        <p:nvPicPr>
          <p:cNvPr id="10" name="Graphic 9" descr="Good Inventory with solid fill">
            <a:extLst>
              <a:ext uri="{FF2B5EF4-FFF2-40B4-BE49-F238E27FC236}">
                <a16:creationId xmlns:a16="http://schemas.microsoft.com/office/drawing/2014/main" id="{FC544C0A-9DEF-4021-A56C-8FB5C341D5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6564" y="4322263"/>
            <a:ext cx="914400" cy="914400"/>
          </a:xfrm>
          <a:prstGeom prst="rect">
            <a:avLst/>
          </a:prstGeom>
        </p:spPr>
      </p:pic>
      <p:pic>
        <p:nvPicPr>
          <p:cNvPr id="11" name="Picture 10">
            <a:extLst>
              <a:ext uri="{FF2B5EF4-FFF2-40B4-BE49-F238E27FC236}">
                <a16:creationId xmlns:a16="http://schemas.microsoft.com/office/drawing/2014/main" id="{D548194E-E7E7-427D-B97A-D3E4D773BC84}"/>
              </a:ext>
            </a:extLst>
          </p:cNvPr>
          <p:cNvPicPr>
            <a:picLocks noChangeAspect="1"/>
          </p:cNvPicPr>
          <p:nvPr/>
        </p:nvPicPr>
        <p:blipFill>
          <a:blip r:embed="rId5"/>
          <a:stretch>
            <a:fillRect/>
          </a:stretch>
        </p:blipFill>
        <p:spPr>
          <a:xfrm>
            <a:off x="4910599" y="4322263"/>
            <a:ext cx="578258" cy="925089"/>
          </a:xfrm>
          <a:prstGeom prst="rect">
            <a:avLst/>
          </a:prstGeom>
          <a:ln>
            <a:noFill/>
          </a:ln>
        </p:spPr>
      </p:pic>
      <p:pic>
        <p:nvPicPr>
          <p:cNvPr id="12" name="Picture 11">
            <a:extLst>
              <a:ext uri="{FF2B5EF4-FFF2-40B4-BE49-F238E27FC236}">
                <a16:creationId xmlns:a16="http://schemas.microsoft.com/office/drawing/2014/main" id="{706957FB-7008-4337-B190-173E01114FFF}"/>
              </a:ext>
            </a:extLst>
          </p:cNvPr>
          <p:cNvPicPr>
            <a:picLocks noChangeAspect="1"/>
          </p:cNvPicPr>
          <p:nvPr/>
        </p:nvPicPr>
        <p:blipFill>
          <a:blip r:embed="rId6"/>
          <a:stretch>
            <a:fillRect/>
          </a:stretch>
        </p:blipFill>
        <p:spPr>
          <a:xfrm>
            <a:off x="4978158" y="4663793"/>
            <a:ext cx="464376" cy="427888"/>
          </a:xfrm>
          <a:prstGeom prst="rect">
            <a:avLst/>
          </a:prstGeom>
        </p:spPr>
      </p:pic>
    </p:spTree>
    <p:extLst>
      <p:ext uri="{BB962C8B-B14F-4D97-AF65-F5344CB8AC3E}">
        <p14:creationId xmlns:p14="http://schemas.microsoft.com/office/powerpoint/2010/main" val="743710036"/>
      </p:ext>
    </p:extLst>
  </p:cSld>
  <p:clrMapOvr>
    <a:masterClrMapping/>
  </p:clrMapOvr>
  <mc:AlternateContent xmlns:mc="http://schemas.openxmlformats.org/markup-compatibility/2006" xmlns:p14="http://schemas.microsoft.com/office/powerpoint/2010/main">
    <mc:Choice Requires="p14">
      <p:transition spd="slow" p14:dur="2000" advTm="95008"/>
    </mc:Choice>
    <mc:Fallback xmlns="">
      <p:transition spd="slow" advTm="9500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EDD9A8C5-6782-4E9C-8CC5-A4BE5565F431}"/>
              </a:ext>
            </a:extLst>
          </p:cNvPr>
          <p:cNvSpPr/>
          <p:nvPr/>
        </p:nvSpPr>
        <p:spPr bwMode="auto">
          <a:xfrm rot="2774660">
            <a:off x="5797061" y="3057229"/>
            <a:ext cx="1909665" cy="3454036"/>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000000"/>
              </a:solidFill>
              <a:effectLst/>
              <a:latin typeface="Helvetica Neue Light" charset="0"/>
              <a:ea typeface="Helvetica Neue Light" charset="0"/>
              <a:cs typeface="Helvetica Neue Light" charset="0"/>
              <a:sym typeface="Helvetica Neue Light" charset="0"/>
            </a:endParaRPr>
          </a:p>
        </p:txBody>
      </p:sp>
      <p:sp>
        <p:nvSpPr>
          <p:cNvPr id="3" name="Title 2">
            <a:extLst>
              <a:ext uri="{FF2B5EF4-FFF2-40B4-BE49-F238E27FC236}">
                <a16:creationId xmlns:a16="http://schemas.microsoft.com/office/drawing/2014/main" id="{27B228D7-3C4F-403A-AEED-9EABAD72A301}"/>
              </a:ext>
            </a:extLst>
          </p:cNvPr>
          <p:cNvSpPr>
            <a:spLocks noGrp="1"/>
          </p:cNvSpPr>
          <p:nvPr>
            <p:ph type="title"/>
          </p:nvPr>
        </p:nvSpPr>
        <p:spPr/>
        <p:txBody>
          <a:bodyPr/>
          <a:lstStyle/>
          <a:p>
            <a:endParaRPr lang="en-US" sz="2401" dirty="0"/>
          </a:p>
        </p:txBody>
      </p:sp>
      <p:sp>
        <p:nvSpPr>
          <p:cNvPr id="4" name="TextBox 3">
            <a:extLst>
              <a:ext uri="{FF2B5EF4-FFF2-40B4-BE49-F238E27FC236}">
                <a16:creationId xmlns:a16="http://schemas.microsoft.com/office/drawing/2014/main" id="{3639BE03-E385-4C5D-812C-C0D8F25194C4}"/>
              </a:ext>
            </a:extLst>
          </p:cNvPr>
          <p:cNvSpPr txBox="1"/>
          <p:nvPr/>
        </p:nvSpPr>
        <p:spPr>
          <a:xfrm>
            <a:off x="387734" y="1103853"/>
            <a:ext cx="4712040" cy="3182845"/>
          </a:xfrm>
          <a:prstGeom prst="rect">
            <a:avLst/>
          </a:prstGeom>
          <a:noFill/>
        </p:spPr>
        <p:txBody>
          <a:bodyPr wrap="square" lIns="68598" tIns="34299" rIns="68598" bIns="34299" rtlCol="0" anchor="t">
            <a:noAutofit/>
          </a:bodyPr>
          <a:lstStyle/>
          <a:p>
            <a:pPr marL="174830" indent="-174830" algn="l">
              <a:lnSpc>
                <a:spcPct val="90000"/>
              </a:lnSpc>
              <a:spcBef>
                <a:spcPts val="1499"/>
              </a:spcBef>
              <a:buClr>
                <a:srgbClr val="F16145"/>
              </a:buClr>
              <a:buSzPct val="80000"/>
              <a:buFont typeface="Wingdings 3" panose="05040102010807070707" pitchFamily="18" charset="2"/>
              <a:buChar char=""/>
            </a:pPr>
            <a:r>
              <a:rPr lang="en-GB" sz="2401" dirty="0">
                <a:latin typeface="Helvetica" panose="020B0604020202020204" pitchFamily="34" charset="0"/>
                <a:cs typeface="Helvetica" panose="020B0604020202020204" pitchFamily="34" charset="0"/>
              </a:rPr>
              <a:t>A measure of the performance (ability):</a:t>
            </a:r>
          </a:p>
          <a:p>
            <a:pPr marL="599759" lvl="1" indent="-256767" algn="l">
              <a:lnSpc>
                <a:spcPct val="90000"/>
              </a:lnSpc>
              <a:spcBef>
                <a:spcPts val="1500"/>
              </a:spcBef>
              <a:buClr>
                <a:srgbClr val="F16145"/>
              </a:buClr>
              <a:buSzPct val="80000"/>
              <a:buFont typeface="Arial" panose="020B0604020202020204" pitchFamily="34" charset="0"/>
              <a:buChar char="-"/>
            </a:pPr>
            <a:r>
              <a:rPr lang="en-GB" sz="2401" dirty="0">
                <a:latin typeface="Helvetica" panose="020B0604020202020204" pitchFamily="34" charset="0"/>
                <a:cs typeface="Helvetica" panose="020B0604020202020204" pitchFamily="34" charset="0"/>
              </a:rPr>
              <a:t>of two or more participants </a:t>
            </a:r>
          </a:p>
          <a:p>
            <a:pPr marL="599759" lvl="1" indent="-256767" algn="l">
              <a:lnSpc>
                <a:spcPct val="90000"/>
              </a:lnSpc>
              <a:spcBef>
                <a:spcPts val="1500"/>
              </a:spcBef>
              <a:buClr>
                <a:srgbClr val="F16145"/>
              </a:buClr>
              <a:buSzPct val="80000"/>
              <a:buFont typeface="Arial" panose="020B0604020202020204" pitchFamily="34" charset="0"/>
              <a:buChar char="-"/>
            </a:pPr>
            <a:r>
              <a:rPr lang="en-GB" sz="2401" dirty="0">
                <a:latin typeface="Helvetica" panose="020B0604020202020204" pitchFamily="34" charset="0"/>
                <a:cs typeface="Helvetica" panose="020B0604020202020204" pitchFamily="34" charset="0"/>
              </a:rPr>
              <a:t>to provide accurate and precise </a:t>
            </a:r>
          </a:p>
          <a:p>
            <a:pPr marL="342992" lvl="1" indent="0" algn="l">
              <a:lnSpc>
                <a:spcPct val="90000"/>
              </a:lnSpc>
              <a:spcBef>
                <a:spcPts val="1500"/>
              </a:spcBef>
              <a:buClr>
                <a:srgbClr val="F16145"/>
              </a:buClr>
              <a:buSzPct val="80000"/>
            </a:pPr>
            <a:r>
              <a:rPr lang="en-GB" sz="2401" b="1" dirty="0">
                <a:solidFill>
                  <a:schemeClr val="accent2"/>
                </a:solidFill>
                <a:latin typeface="Helvetica" panose="020B0604020202020204" pitchFamily="34" charset="0"/>
                <a:cs typeface="Helvetica" panose="020B0604020202020204" pitchFamily="34" charset="0"/>
              </a:rPr>
              <a:t>		[Results]</a:t>
            </a:r>
          </a:p>
          <a:p>
            <a:pPr marL="599759" lvl="1" indent="-256767" algn="l">
              <a:lnSpc>
                <a:spcPct val="90000"/>
              </a:lnSpc>
              <a:spcBef>
                <a:spcPts val="1500"/>
              </a:spcBef>
              <a:buClr>
                <a:srgbClr val="F16145"/>
              </a:buClr>
              <a:buSzPct val="80000"/>
              <a:buFont typeface="Arial" panose="020B0604020202020204" pitchFamily="34" charset="0"/>
              <a:buChar char="-"/>
            </a:pPr>
            <a:r>
              <a:rPr lang="en-GB" sz="2401" dirty="0">
                <a:latin typeface="Helvetica" panose="020B0604020202020204" pitchFamily="34" charset="0"/>
                <a:cs typeface="Helvetica" panose="020B0604020202020204" pitchFamily="34" charset="0"/>
              </a:rPr>
              <a:t>on the same or similar</a:t>
            </a:r>
          </a:p>
          <a:p>
            <a:pPr marL="342992" lvl="1" indent="0" algn="l">
              <a:lnSpc>
                <a:spcPct val="90000"/>
              </a:lnSpc>
              <a:spcBef>
                <a:spcPts val="1500"/>
              </a:spcBef>
              <a:buClr>
                <a:srgbClr val="F16145"/>
              </a:buClr>
              <a:buSzPct val="80000"/>
            </a:pPr>
            <a:r>
              <a:rPr lang="en-GB" sz="2401" b="1" dirty="0">
                <a:solidFill>
                  <a:srgbClr val="FF6A39"/>
                </a:solidFill>
                <a:latin typeface="Helvetica" panose="020B0604020202020204" pitchFamily="34" charset="0"/>
                <a:cs typeface="Helvetica" panose="020B0604020202020204" pitchFamily="34" charset="0"/>
              </a:rPr>
              <a:t>		[Test Material]</a:t>
            </a:r>
          </a:p>
          <a:p>
            <a:pPr marL="599759" lvl="1" indent="-256767" algn="l">
              <a:lnSpc>
                <a:spcPct val="90000"/>
              </a:lnSpc>
              <a:spcBef>
                <a:spcPts val="1500"/>
              </a:spcBef>
              <a:buClr>
                <a:srgbClr val="F16145"/>
              </a:buClr>
              <a:buSzPct val="80000"/>
              <a:buFont typeface="Arial" panose="020B0604020202020204" pitchFamily="34" charset="0"/>
              <a:buChar char="-"/>
            </a:pPr>
            <a:r>
              <a:rPr lang="en-GB" sz="2401" dirty="0">
                <a:latin typeface="Helvetica" panose="020B0604020202020204" pitchFamily="34" charset="0"/>
                <a:cs typeface="Helvetica" panose="020B0604020202020204" pitchFamily="34" charset="0"/>
              </a:rPr>
              <a:t>in accordance with pre-determined </a:t>
            </a:r>
          </a:p>
          <a:p>
            <a:pPr marL="342992" lvl="1" indent="0" algn="l">
              <a:lnSpc>
                <a:spcPct val="90000"/>
              </a:lnSpc>
              <a:spcBef>
                <a:spcPts val="1500"/>
              </a:spcBef>
              <a:buClr>
                <a:srgbClr val="F16145"/>
              </a:buClr>
              <a:buSzPct val="80000"/>
            </a:pPr>
            <a:r>
              <a:rPr lang="en-GB" sz="2401" b="1" dirty="0">
                <a:solidFill>
                  <a:schemeClr val="bg2"/>
                </a:solidFill>
                <a:latin typeface="Helvetica" panose="020B0604020202020204" pitchFamily="34" charset="0"/>
                <a:cs typeface="Helvetica" panose="020B0604020202020204" pitchFamily="34" charset="0"/>
              </a:rPr>
              <a:t>		[Analytical Method]</a:t>
            </a:r>
            <a:endParaRPr lang="en-DE" sz="2401" b="1" dirty="0">
              <a:solidFill>
                <a:schemeClr val="bg2"/>
              </a:solidFill>
              <a:latin typeface="Helvetica" panose="020B0604020202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C89BE422-8A98-472A-A401-ED5B5E0CFD42}"/>
              </a:ext>
            </a:extLst>
          </p:cNvPr>
          <p:cNvSpPr txBox="1"/>
          <p:nvPr/>
        </p:nvSpPr>
        <p:spPr>
          <a:xfrm>
            <a:off x="87606" y="461081"/>
            <a:ext cx="4657916" cy="477054"/>
          </a:xfrm>
          <a:prstGeom prst="rect">
            <a:avLst/>
          </a:prstGeom>
          <a:noFill/>
        </p:spPr>
        <p:txBody>
          <a:bodyPr wrap="square">
            <a:spAutoFit/>
          </a:bodyPr>
          <a:lstStyle/>
          <a:p>
            <a:pPr algn="l"/>
            <a:r>
              <a:rPr lang="en-US" dirty="0">
                <a:latin typeface="Helvetica" panose="020B0604020202020204" pitchFamily="34" charset="0"/>
                <a:cs typeface="Helvetica" panose="020B0604020202020204" pitchFamily="34" charset="0"/>
              </a:rPr>
              <a:t>What is Proficiency Testing? </a:t>
            </a:r>
          </a:p>
        </p:txBody>
      </p:sp>
      <p:pic>
        <p:nvPicPr>
          <p:cNvPr id="6" name="Graphic 5" descr="Group with solid fill">
            <a:extLst>
              <a:ext uri="{FF2B5EF4-FFF2-40B4-BE49-F238E27FC236}">
                <a16:creationId xmlns:a16="http://schemas.microsoft.com/office/drawing/2014/main" id="{0DA1F0F0-F306-44D6-BE23-C993749D5E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51894" y="1287643"/>
            <a:ext cx="1279546" cy="1279546"/>
          </a:xfrm>
          <a:prstGeom prst="rect">
            <a:avLst/>
          </a:prstGeom>
        </p:spPr>
      </p:pic>
      <p:pic>
        <p:nvPicPr>
          <p:cNvPr id="12" name="Picture 11">
            <a:extLst>
              <a:ext uri="{FF2B5EF4-FFF2-40B4-BE49-F238E27FC236}">
                <a16:creationId xmlns:a16="http://schemas.microsoft.com/office/drawing/2014/main" id="{877401AB-DBAD-4027-A825-74A91CB2D840}"/>
              </a:ext>
            </a:extLst>
          </p:cNvPr>
          <p:cNvPicPr>
            <a:picLocks noChangeAspect="1"/>
          </p:cNvPicPr>
          <p:nvPr/>
        </p:nvPicPr>
        <p:blipFill>
          <a:blip r:embed="rId5"/>
          <a:stretch>
            <a:fillRect/>
          </a:stretch>
        </p:blipFill>
        <p:spPr>
          <a:xfrm>
            <a:off x="7324108" y="3823906"/>
            <a:ext cx="578258" cy="925089"/>
          </a:xfrm>
          <a:prstGeom prst="rect">
            <a:avLst/>
          </a:prstGeom>
          <a:ln>
            <a:noFill/>
          </a:ln>
        </p:spPr>
      </p:pic>
      <p:pic>
        <p:nvPicPr>
          <p:cNvPr id="13" name="Picture 12">
            <a:extLst>
              <a:ext uri="{FF2B5EF4-FFF2-40B4-BE49-F238E27FC236}">
                <a16:creationId xmlns:a16="http://schemas.microsoft.com/office/drawing/2014/main" id="{4E2BB33D-9066-4817-B067-3D0B4A36EC64}"/>
              </a:ext>
            </a:extLst>
          </p:cNvPr>
          <p:cNvPicPr>
            <a:picLocks noChangeAspect="1"/>
          </p:cNvPicPr>
          <p:nvPr/>
        </p:nvPicPr>
        <p:blipFill>
          <a:blip r:embed="rId6"/>
          <a:stretch>
            <a:fillRect/>
          </a:stretch>
        </p:blipFill>
        <p:spPr>
          <a:xfrm>
            <a:off x="7391667" y="4165436"/>
            <a:ext cx="464376" cy="427888"/>
          </a:xfrm>
          <a:prstGeom prst="rect">
            <a:avLst/>
          </a:prstGeom>
        </p:spPr>
      </p:pic>
      <p:pic>
        <p:nvPicPr>
          <p:cNvPr id="14" name="Graphic 13" descr="Clipboard Mixed outline">
            <a:extLst>
              <a:ext uri="{FF2B5EF4-FFF2-40B4-BE49-F238E27FC236}">
                <a16:creationId xmlns:a16="http://schemas.microsoft.com/office/drawing/2014/main" id="{8C3D3AF8-EE5B-43CE-99ED-F52CC8493E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21070" y="2777634"/>
            <a:ext cx="1222105" cy="1222105"/>
          </a:xfrm>
          <a:prstGeom prst="rect">
            <a:avLst/>
          </a:prstGeom>
        </p:spPr>
      </p:pic>
      <p:pic>
        <p:nvPicPr>
          <p:cNvPr id="15" name="Graphic 14" descr="Good Inventory with solid fill">
            <a:extLst>
              <a:ext uri="{FF2B5EF4-FFF2-40B4-BE49-F238E27FC236}">
                <a16:creationId xmlns:a16="http://schemas.microsoft.com/office/drawing/2014/main" id="{4FE6BD16-A170-4611-8A62-5F9D1C6AA08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32122" y="4994837"/>
            <a:ext cx="914400" cy="914400"/>
          </a:xfrm>
          <a:prstGeom prst="rect">
            <a:avLst/>
          </a:prstGeom>
        </p:spPr>
      </p:pic>
      <p:sp>
        <p:nvSpPr>
          <p:cNvPr id="7" name="TextBox 6">
            <a:extLst>
              <a:ext uri="{FF2B5EF4-FFF2-40B4-BE49-F238E27FC236}">
                <a16:creationId xmlns:a16="http://schemas.microsoft.com/office/drawing/2014/main" id="{C4CD3A8F-9F7F-4E8C-A8C2-99DC062E50A8}"/>
              </a:ext>
            </a:extLst>
          </p:cNvPr>
          <p:cNvSpPr txBox="1"/>
          <p:nvPr/>
        </p:nvSpPr>
        <p:spPr>
          <a:xfrm>
            <a:off x="5803165" y="4605319"/>
            <a:ext cx="1699925" cy="477054"/>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Scheme</a:t>
            </a:r>
          </a:p>
        </p:txBody>
      </p:sp>
    </p:spTree>
    <p:extLst>
      <p:ext uri="{BB962C8B-B14F-4D97-AF65-F5344CB8AC3E}">
        <p14:creationId xmlns:p14="http://schemas.microsoft.com/office/powerpoint/2010/main" val="2449100627"/>
      </p:ext>
    </p:extLst>
  </p:cSld>
  <p:clrMapOvr>
    <a:masterClrMapping/>
  </p:clrMapOvr>
  <mc:AlternateContent xmlns:mc="http://schemas.openxmlformats.org/markup-compatibility/2006" xmlns:p14="http://schemas.microsoft.com/office/powerpoint/2010/main">
    <mc:Choice Requires="p14">
      <p:transition spd="slow" p14:dur="2000" advTm="98086"/>
    </mc:Choice>
    <mc:Fallback xmlns="">
      <p:transition spd="slow" advTm="9808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E9F32F4-3C3C-4D3A-A4DD-6313E194A010}"/>
              </a:ext>
            </a:extLst>
          </p:cNvPr>
          <p:cNvSpPr>
            <a:spLocks noGrp="1"/>
          </p:cNvSpPr>
          <p:nvPr>
            <p:ph type="title"/>
          </p:nvPr>
        </p:nvSpPr>
        <p:spPr/>
        <p:txBody>
          <a:bodyPr/>
          <a:lstStyle/>
          <a:p>
            <a:endParaRPr lang="en-DE" sz="2401" dirty="0"/>
          </a:p>
        </p:txBody>
      </p:sp>
      <p:grpSp>
        <p:nvGrpSpPr>
          <p:cNvPr id="27" name="Group 26">
            <a:extLst>
              <a:ext uri="{FF2B5EF4-FFF2-40B4-BE49-F238E27FC236}">
                <a16:creationId xmlns:a16="http://schemas.microsoft.com/office/drawing/2014/main" id="{AE996006-C1DE-4BE7-AE43-485F08D0EF96}"/>
              </a:ext>
            </a:extLst>
          </p:cNvPr>
          <p:cNvGrpSpPr/>
          <p:nvPr/>
        </p:nvGrpSpPr>
        <p:grpSpPr>
          <a:xfrm>
            <a:off x="861596" y="2931609"/>
            <a:ext cx="3455043" cy="874001"/>
            <a:chOff x="584523" y="2640778"/>
            <a:chExt cx="4606724" cy="1165334"/>
          </a:xfrm>
          <a:effectLst/>
        </p:grpSpPr>
        <p:sp>
          <p:nvSpPr>
            <p:cNvPr id="36" name="Rectangle: Rounded Corners 35">
              <a:extLst>
                <a:ext uri="{FF2B5EF4-FFF2-40B4-BE49-F238E27FC236}">
                  <a16:creationId xmlns:a16="http://schemas.microsoft.com/office/drawing/2014/main" id="{39A6CDBC-8A39-43DE-BDFF-58C0043FF738}"/>
                </a:ext>
              </a:extLst>
            </p:cNvPr>
            <p:cNvSpPr/>
            <p:nvPr/>
          </p:nvSpPr>
          <p:spPr>
            <a:xfrm>
              <a:off x="584523" y="2640778"/>
              <a:ext cx="4606724" cy="1165334"/>
            </a:xfrm>
            <a:prstGeom prst="roundRect">
              <a:avLst>
                <a:gd name="adj" fmla="val 5555"/>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DE" sz="1400" b="1" err="1">
                <a:solidFill>
                  <a:schemeClr val="bg1"/>
                </a:solidFill>
                <a:latin typeface="Helvetica" panose="020B0604020202020204" pitchFamily="34" charset="0"/>
                <a:cs typeface="Helvetica" panose="020B0604020202020204" pitchFamily="34" charset="0"/>
              </a:endParaRPr>
            </a:p>
          </p:txBody>
        </p:sp>
        <p:grpSp>
          <p:nvGrpSpPr>
            <p:cNvPr id="13" name="Group 12">
              <a:extLst>
                <a:ext uri="{FF2B5EF4-FFF2-40B4-BE49-F238E27FC236}">
                  <a16:creationId xmlns:a16="http://schemas.microsoft.com/office/drawing/2014/main" id="{46AFE040-E968-4067-AF24-9FDC72E15CFB}"/>
                </a:ext>
              </a:extLst>
            </p:cNvPr>
            <p:cNvGrpSpPr/>
            <p:nvPr/>
          </p:nvGrpSpPr>
          <p:grpSpPr>
            <a:xfrm>
              <a:off x="973249" y="2804345"/>
              <a:ext cx="3957272" cy="838200"/>
              <a:chOff x="973249" y="2899506"/>
              <a:chExt cx="3957272" cy="838200"/>
            </a:xfrm>
          </p:grpSpPr>
          <p:sp>
            <p:nvSpPr>
              <p:cNvPr id="34" name="Subtitle 2">
                <a:extLst>
                  <a:ext uri="{FF2B5EF4-FFF2-40B4-BE49-F238E27FC236}">
                    <a16:creationId xmlns:a16="http://schemas.microsoft.com/office/drawing/2014/main" id="{EAAAF7D3-473F-7F45-AAB1-5615ED1469E8}"/>
                  </a:ext>
                </a:extLst>
              </p:cNvPr>
              <p:cNvSpPr txBox="1">
                <a:spLocks/>
              </p:cNvSpPr>
              <p:nvPr/>
            </p:nvSpPr>
            <p:spPr>
              <a:xfrm>
                <a:off x="2346294" y="2962099"/>
                <a:ext cx="2584227" cy="713016"/>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815700">
                  <a:lnSpc>
                    <a:spcPts val="1312"/>
                  </a:lnSpc>
                  <a:defRPr/>
                </a:pPr>
                <a:r>
                  <a:rPr lang="en-US" sz="1400" b="1" dirty="0">
                    <a:solidFill>
                      <a:schemeClr val="tx1">
                        <a:lumMod val="50000"/>
                      </a:schemeClr>
                    </a:solidFill>
                    <a:latin typeface="Helvetica" panose="020B0604020202020204" pitchFamily="34" charset="0"/>
                    <a:cs typeface="Helvetica" panose="020B0604020202020204" pitchFamily="34" charset="0"/>
                  </a:rPr>
                  <a:t>Manage</a:t>
                </a:r>
                <a:r>
                  <a:rPr lang="en-US" sz="1400" dirty="0">
                    <a:solidFill>
                      <a:schemeClr val="tx1">
                        <a:lumMod val="50000"/>
                      </a:schemeClr>
                    </a:solidFill>
                    <a:latin typeface="Helvetica" panose="020B0604020202020204" pitchFamily="34" charset="0"/>
                    <a:ea typeface="Lato Light" panose="020F0502020204030203" pitchFamily="34" charset="0"/>
                    <a:cs typeface="Helvetica" panose="020B0604020202020204" pitchFamily="34" charset="0"/>
                  </a:rPr>
                  <a:t> </a:t>
                </a:r>
                <a:r>
                  <a:rPr lang="en-US" sz="1400" b="1" dirty="0">
                    <a:solidFill>
                      <a:schemeClr val="tx1">
                        <a:lumMod val="50000"/>
                      </a:schemeClr>
                    </a:solidFill>
                    <a:latin typeface="Helvetica" panose="020B0604020202020204" pitchFamily="34" charset="0"/>
                    <a:cs typeface="Helvetica" panose="020B0604020202020204" pitchFamily="34" charset="0"/>
                  </a:rPr>
                  <a:t>risk through early warning of problems</a:t>
                </a:r>
              </a:p>
            </p:txBody>
          </p:sp>
          <p:pic>
            <p:nvPicPr>
              <p:cNvPr id="5" name="Graphic 4">
                <a:extLst>
                  <a:ext uri="{FF2B5EF4-FFF2-40B4-BE49-F238E27FC236}">
                    <a16:creationId xmlns:a16="http://schemas.microsoft.com/office/drawing/2014/main" id="{CDFB799C-9750-4C7A-AE31-172F81669D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249" y="2899506"/>
                <a:ext cx="952500" cy="838200"/>
              </a:xfrm>
              <a:prstGeom prst="rect">
                <a:avLst/>
              </a:prstGeom>
            </p:spPr>
          </p:pic>
        </p:grpSp>
      </p:grpSp>
      <p:grpSp>
        <p:nvGrpSpPr>
          <p:cNvPr id="41" name="Group 40">
            <a:extLst>
              <a:ext uri="{FF2B5EF4-FFF2-40B4-BE49-F238E27FC236}">
                <a16:creationId xmlns:a16="http://schemas.microsoft.com/office/drawing/2014/main" id="{3AC4C68D-1878-4E77-9E93-600C1216034E}"/>
              </a:ext>
            </a:extLst>
          </p:cNvPr>
          <p:cNvGrpSpPr/>
          <p:nvPr/>
        </p:nvGrpSpPr>
        <p:grpSpPr>
          <a:xfrm>
            <a:off x="4739835" y="1914810"/>
            <a:ext cx="3455043" cy="874001"/>
            <a:chOff x="6684383" y="1410079"/>
            <a:chExt cx="4606724" cy="1165334"/>
          </a:xfrm>
          <a:effectLst/>
        </p:grpSpPr>
        <p:sp>
          <p:nvSpPr>
            <p:cNvPr id="33" name="Rectangle: Rounded Corners 32">
              <a:extLst>
                <a:ext uri="{FF2B5EF4-FFF2-40B4-BE49-F238E27FC236}">
                  <a16:creationId xmlns:a16="http://schemas.microsoft.com/office/drawing/2014/main" id="{1B8E0BED-8B03-4472-8B61-D9F96008A4C9}"/>
                </a:ext>
              </a:extLst>
            </p:cNvPr>
            <p:cNvSpPr/>
            <p:nvPr/>
          </p:nvSpPr>
          <p:spPr>
            <a:xfrm>
              <a:off x="6684383" y="1410079"/>
              <a:ext cx="4606724" cy="1165334"/>
            </a:xfrm>
            <a:prstGeom prst="roundRect">
              <a:avLst>
                <a:gd name="adj" fmla="val 5555"/>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DE" sz="1400" b="1" err="1">
                <a:solidFill>
                  <a:schemeClr val="bg1"/>
                </a:solidFill>
                <a:latin typeface="Helvetica" panose="020B0604020202020204" pitchFamily="34" charset="0"/>
                <a:cs typeface="Helvetica" panose="020B0604020202020204" pitchFamily="34" charset="0"/>
              </a:endParaRPr>
            </a:p>
          </p:txBody>
        </p:sp>
        <p:grpSp>
          <p:nvGrpSpPr>
            <p:cNvPr id="19" name="Group 18">
              <a:extLst>
                <a:ext uri="{FF2B5EF4-FFF2-40B4-BE49-F238E27FC236}">
                  <a16:creationId xmlns:a16="http://schemas.microsoft.com/office/drawing/2014/main" id="{FAF26027-19EC-437C-950D-30738D7A377A}"/>
                </a:ext>
              </a:extLst>
            </p:cNvPr>
            <p:cNvGrpSpPr/>
            <p:nvPr/>
          </p:nvGrpSpPr>
          <p:grpSpPr>
            <a:xfrm>
              <a:off x="7219022" y="1572760"/>
              <a:ext cx="3762470" cy="839972"/>
              <a:chOff x="7219022" y="1677244"/>
              <a:chExt cx="3762470" cy="839972"/>
            </a:xfrm>
          </p:grpSpPr>
          <p:sp>
            <p:nvSpPr>
              <p:cNvPr id="44" name="Subtitle 2">
                <a:extLst>
                  <a:ext uri="{FF2B5EF4-FFF2-40B4-BE49-F238E27FC236}">
                    <a16:creationId xmlns:a16="http://schemas.microsoft.com/office/drawing/2014/main" id="{77919A94-9386-C443-864A-DEC6BC93F361}"/>
                  </a:ext>
                </a:extLst>
              </p:cNvPr>
              <p:cNvSpPr txBox="1">
                <a:spLocks/>
              </p:cNvSpPr>
              <p:nvPr/>
            </p:nvSpPr>
            <p:spPr>
              <a:xfrm>
                <a:off x="8397264" y="1851864"/>
                <a:ext cx="2584228" cy="490732"/>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815700">
                  <a:lnSpc>
                    <a:spcPts val="1312"/>
                  </a:lnSpc>
                  <a:defRPr/>
                </a:pPr>
                <a:r>
                  <a:rPr lang="en-US" sz="1400" b="1" dirty="0">
                    <a:solidFill>
                      <a:schemeClr val="tx1">
                        <a:lumMod val="50000"/>
                      </a:schemeClr>
                    </a:solidFill>
                    <a:latin typeface="Helvetica" panose="020B0604020202020204" pitchFamily="34" charset="0"/>
                    <a:cs typeface="Helvetica" panose="020B0604020202020204" pitchFamily="34" charset="0"/>
                  </a:rPr>
                  <a:t>Fulfill Accreditation requirements</a:t>
                </a:r>
              </a:p>
            </p:txBody>
          </p:sp>
          <p:pic>
            <p:nvPicPr>
              <p:cNvPr id="7" name="Graphic 6">
                <a:extLst>
                  <a:ext uri="{FF2B5EF4-FFF2-40B4-BE49-F238E27FC236}">
                    <a16:creationId xmlns:a16="http://schemas.microsoft.com/office/drawing/2014/main" id="{1981E4DE-54AA-45E3-93F5-FB619CE3FC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19022" y="1677244"/>
                <a:ext cx="776748" cy="839972"/>
              </a:xfrm>
              <a:prstGeom prst="rect">
                <a:avLst/>
              </a:prstGeom>
            </p:spPr>
          </p:pic>
        </p:grpSp>
      </p:grpSp>
      <p:grpSp>
        <p:nvGrpSpPr>
          <p:cNvPr id="26" name="Group 25">
            <a:extLst>
              <a:ext uri="{FF2B5EF4-FFF2-40B4-BE49-F238E27FC236}">
                <a16:creationId xmlns:a16="http://schemas.microsoft.com/office/drawing/2014/main" id="{EEBE7928-059E-40BC-A6C2-A45F897158C4}"/>
              </a:ext>
            </a:extLst>
          </p:cNvPr>
          <p:cNvGrpSpPr/>
          <p:nvPr/>
        </p:nvGrpSpPr>
        <p:grpSpPr>
          <a:xfrm>
            <a:off x="861596" y="1914810"/>
            <a:ext cx="3455043" cy="874001"/>
            <a:chOff x="584523" y="1410079"/>
            <a:chExt cx="4606724" cy="1165334"/>
          </a:xfrm>
          <a:effectLst/>
        </p:grpSpPr>
        <p:sp>
          <p:nvSpPr>
            <p:cNvPr id="31" name="Rectangle: Rounded Corners 30">
              <a:extLst>
                <a:ext uri="{FF2B5EF4-FFF2-40B4-BE49-F238E27FC236}">
                  <a16:creationId xmlns:a16="http://schemas.microsoft.com/office/drawing/2014/main" id="{457FA23F-0EBE-4F18-B7BE-C2F7D068E1C6}"/>
                </a:ext>
              </a:extLst>
            </p:cNvPr>
            <p:cNvSpPr/>
            <p:nvPr/>
          </p:nvSpPr>
          <p:spPr>
            <a:xfrm>
              <a:off x="584523" y="1410079"/>
              <a:ext cx="4606724" cy="1165334"/>
            </a:xfrm>
            <a:prstGeom prst="roundRect">
              <a:avLst>
                <a:gd name="adj" fmla="val 5555"/>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DE" sz="1400" b="1" err="1">
                <a:solidFill>
                  <a:schemeClr val="bg1"/>
                </a:solidFill>
                <a:latin typeface="Helvetica" panose="020B0604020202020204" pitchFamily="34" charset="0"/>
                <a:cs typeface="Helvetica" panose="020B0604020202020204" pitchFamily="34" charset="0"/>
              </a:endParaRPr>
            </a:p>
          </p:txBody>
        </p:sp>
        <p:grpSp>
          <p:nvGrpSpPr>
            <p:cNvPr id="11" name="Group 10">
              <a:extLst>
                <a:ext uri="{FF2B5EF4-FFF2-40B4-BE49-F238E27FC236}">
                  <a16:creationId xmlns:a16="http://schemas.microsoft.com/office/drawing/2014/main" id="{D976761A-EF5B-41F6-A5C9-BEC7F2016ACA}"/>
                </a:ext>
              </a:extLst>
            </p:cNvPr>
            <p:cNvGrpSpPr/>
            <p:nvPr/>
          </p:nvGrpSpPr>
          <p:grpSpPr>
            <a:xfrm>
              <a:off x="754174" y="1525099"/>
              <a:ext cx="4176347" cy="935298"/>
              <a:chOff x="754174" y="1629582"/>
              <a:chExt cx="4176347" cy="935298"/>
            </a:xfrm>
          </p:grpSpPr>
          <p:sp>
            <p:nvSpPr>
              <p:cNvPr id="32" name="Subtitle 2">
                <a:extLst>
                  <a:ext uri="{FF2B5EF4-FFF2-40B4-BE49-F238E27FC236}">
                    <a16:creationId xmlns:a16="http://schemas.microsoft.com/office/drawing/2014/main" id="{588838C6-D689-FC47-9149-5AAA400C075C}"/>
                  </a:ext>
                </a:extLst>
              </p:cNvPr>
              <p:cNvSpPr txBox="1">
                <a:spLocks/>
              </p:cNvSpPr>
              <p:nvPr/>
            </p:nvSpPr>
            <p:spPr>
              <a:xfrm>
                <a:off x="2346294" y="1629582"/>
                <a:ext cx="2584227" cy="935298"/>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685777">
                  <a:lnSpc>
                    <a:spcPts val="1312"/>
                  </a:lnSpc>
                  <a:defRPr/>
                </a:pPr>
                <a:r>
                  <a:rPr lang="en-US" sz="1400" b="1" dirty="0">
                    <a:solidFill>
                      <a:schemeClr val="tx1">
                        <a:lumMod val="50000"/>
                      </a:schemeClr>
                    </a:solidFill>
                    <a:latin typeface="Helvetica" panose="020B0604020202020204" pitchFamily="34" charset="0"/>
                    <a:cs typeface="Helvetica" panose="020B0604020202020204" pitchFamily="34" charset="0"/>
                  </a:rPr>
                  <a:t>Demonstrate competency to 3</a:t>
                </a:r>
                <a:r>
                  <a:rPr lang="en-US" sz="1400" b="1" baseline="30000" dirty="0">
                    <a:solidFill>
                      <a:schemeClr val="tx1">
                        <a:lumMod val="50000"/>
                      </a:schemeClr>
                    </a:solidFill>
                    <a:latin typeface="Helvetica" panose="020B0604020202020204" pitchFamily="34" charset="0"/>
                    <a:cs typeface="Helvetica" panose="020B0604020202020204" pitchFamily="34" charset="0"/>
                  </a:rPr>
                  <a:t>rd</a:t>
                </a:r>
                <a:r>
                  <a:rPr lang="en-US" sz="1400" b="1" dirty="0">
                    <a:solidFill>
                      <a:schemeClr val="tx1">
                        <a:lumMod val="50000"/>
                      </a:schemeClr>
                    </a:solidFill>
                    <a:latin typeface="Helvetica" panose="020B0604020202020204" pitchFamily="34" charset="0"/>
                    <a:cs typeface="Helvetica" panose="020B0604020202020204" pitchFamily="34" charset="0"/>
                  </a:rPr>
                  <a:t> parties and regulatory bodies</a:t>
                </a:r>
              </a:p>
            </p:txBody>
          </p:sp>
          <p:pic>
            <p:nvPicPr>
              <p:cNvPr id="9" name="Graphic 8">
                <a:extLst>
                  <a:ext uri="{FF2B5EF4-FFF2-40B4-BE49-F238E27FC236}">
                    <a16:creationId xmlns:a16="http://schemas.microsoft.com/office/drawing/2014/main" id="{213DC625-C382-4D87-85CF-EF3DEBD16E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4174" y="1692417"/>
                <a:ext cx="1390650" cy="809625"/>
              </a:xfrm>
              <a:prstGeom prst="rect">
                <a:avLst/>
              </a:prstGeom>
            </p:spPr>
          </p:pic>
        </p:grpSp>
      </p:grpSp>
      <p:grpSp>
        <p:nvGrpSpPr>
          <p:cNvPr id="28" name="Group 27">
            <a:extLst>
              <a:ext uri="{FF2B5EF4-FFF2-40B4-BE49-F238E27FC236}">
                <a16:creationId xmlns:a16="http://schemas.microsoft.com/office/drawing/2014/main" id="{9AB3D305-6227-43EE-875F-A15CAFDEDC20}"/>
              </a:ext>
            </a:extLst>
          </p:cNvPr>
          <p:cNvGrpSpPr/>
          <p:nvPr/>
        </p:nvGrpSpPr>
        <p:grpSpPr>
          <a:xfrm>
            <a:off x="861596" y="3948409"/>
            <a:ext cx="3455043" cy="874001"/>
            <a:chOff x="584523" y="3894403"/>
            <a:chExt cx="4606724" cy="1165334"/>
          </a:xfrm>
          <a:effectLst/>
        </p:grpSpPr>
        <p:sp>
          <p:nvSpPr>
            <p:cNvPr id="38" name="Rectangle: Rounded Corners 37">
              <a:extLst>
                <a:ext uri="{FF2B5EF4-FFF2-40B4-BE49-F238E27FC236}">
                  <a16:creationId xmlns:a16="http://schemas.microsoft.com/office/drawing/2014/main" id="{1E80FA21-B464-4987-8A06-F47051F65C75}"/>
                </a:ext>
              </a:extLst>
            </p:cNvPr>
            <p:cNvSpPr/>
            <p:nvPr/>
          </p:nvSpPr>
          <p:spPr>
            <a:xfrm>
              <a:off x="584523" y="3894403"/>
              <a:ext cx="4606724" cy="1165334"/>
            </a:xfrm>
            <a:prstGeom prst="roundRect">
              <a:avLst>
                <a:gd name="adj" fmla="val 5555"/>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DE" sz="1400" b="1" err="1">
                <a:solidFill>
                  <a:schemeClr val="bg1"/>
                </a:solidFill>
                <a:latin typeface="Helvetica" panose="020B0604020202020204" pitchFamily="34" charset="0"/>
                <a:cs typeface="Helvetica" panose="020B0604020202020204" pitchFamily="34" charset="0"/>
              </a:endParaRPr>
            </a:p>
          </p:txBody>
        </p:sp>
        <p:grpSp>
          <p:nvGrpSpPr>
            <p:cNvPr id="15" name="Group 14">
              <a:extLst>
                <a:ext uri="{FF2B5EF4-FFF2-40B4-BE49-F238E27FC236}">
                  <a16:creationId xmlns:a16="http://schemas.microsoft.com/office/drawing/2014/main" id="{79D5E48A-C9F4-4192-A0CE-A607A1D392BF}"/>
                </a:ext>
              </a:extLst>
            </p:cNvPr>
            <p:cNvGrpSpPr/>
            <p:nvPr/>
          </p:nvGrpSpPr>
          <p:grpSpPr>
            <a:xfrm>
              <a:off x="1111057" y="4086546"/>
              <a:ext cx="3819464" cy="781050"/>
              <a:chOff x="1111057" y="4217162"/>
              <a:chExt cx="3819464" cy="781050"/>
            </a:xfrm>
          </p:grpSpPr>
          <p:sp>
            <p:nvSpPr>
              <p:cNvPr id="16" name="Subtitle 2">
                <a:extLst>
                  <a:ext uri="{FF2B5EF4-FFF2-40B4-BE49-F238E27FC236}">
                    <a16:creationId xmlns:a16="http://schemas.microsoft.com/office/drawing/2014/main" id="{89C6DDA8-A2C2-4066-9853-92A1BEA6A4CF}"/>
                  </a:ext>
                </a:extLst>
              </p:cNvPr>
              <p:cNvSpPr txBox="1">
                <a:spLocks/>
              </p:cNvSpPr>
              <p:nvPr/>
            </p:nvSpPr>
            <p:spPr>
              <a:xfrm>
                <a:off x="2346294" y="4362321"/>
                <a:ext cx="2584227" cy="490732"/>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815700">
                  <a:lnSpc>
                    <a:spcPts val="1312"/>
                  </a:lnSpc>
                  <a:defRPr/>
                </a:pPr>
                <a:r>
                  <a:rPr lang="en-US" sz="1400" b="1" dirty="0">
                    <a:solidFill>
                      <a:schemeClr val="tx1">
                        <a:lumMod val="50000"/>
                      </a:schemeClr>
                    </a:solidFill>
                    <a:latin typeface="Helvetica" panose="020B0604020202020204" pitchFamily="34" charset="0"/>
                    <a:cs typeface="Helvetica" panose="020B0604020202020204" pitchFamily="34" charset="0"/>
                  </a:rPr>
                  <a:t>Independent Evaluation</a:t>
                </a:r>
              </a:p>
            </p:txBody>
          </p:sp>
          <p:pic>
            <p:nvPicPr>
              <p:cNvPr id="12" name="Graphic 11">
                <a:extLst>
                  <a:ext uri="{FF2B5EF4-FFF2-40B4-BE49-F238E27FC236}">
                    <a16:creationId xmlns:a16="http://schemas.microsoft.com/office/drawing/2014/main" id="{029DB768-A5AB-41B7-B797-32E0ECE045D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1057" y="4217162"/>
                <a:ext cx="781050" cy="781050"/>
              </a:xfrm>
              <a:prstGeom prst="rect">
                <a:avLst/>
              </a:prstGeom>
            </p:spPr>
          </p:pic>
        </p:grpSp>
      </p:grpSp>
      <p:grpSp>
        <p:nvGrpSpPr>
          <p:cNvPr id="42" name="Group 41">
            <a:extLst>
              <a:ext uri="{FF2B5EF4-FFF2-40B4-BE49-F238E27FC236}">
                <a16:creationId xmlns:a16="http://schemas.microsoft.com/office/drawing/2014/main" id="{85C8E638-AD04-4F27-91DB-342177F16CA7}"/>
              </a:ext>
            </a:extLst>
          </p:cNvPr>
          <p:cNvGrpSpPr/>
          <p:nvPr/>
        </p:nvGrpSpPr>
        <p:grpSpPr>
          <a:xfrm>
            <a:off x="4739835" y="2931609"/>
            <a:ext cx="3455043" cy="874001"/>
            <a:chOff x="6684383" y="2640778"/>
            <a:chExt cx="4606724" cy="1165334"/>
          </a:xfrm>
          <a:effectLst/>
        </p:grpSpPr>
        <p:sp>
          <p:nvSpPr>
            <p:cNvPr id="35" name="Rectangle: Rounded Corners 34">
              <a:extLst>
                <a:ext uri="{FF2B5EF4-FFF2-40B4-BE49-F238E27FC236}">
                  <a16:creationId xmlns:a16="http://schemas.microsoft.com/office/drawing/2014/main" id="{F4632DCF-C6CC-482E-9680-C80DB02E7777}"/>
                </a:ext>
              </a:extLst>
            </p:cNvPr>
            <p:cNvSpPr/>
            <p:nvPr/>
          </p:nvSpPr>
          <p:spPr>
            <a:xfrm>
              <a:off x="6684383" y="2640778"/>
              <a:ext cx="4606724" cy="1165334"/>
            </a:xfrm>
            <a:prstGeom prst="roundRect">
              <a:avLst>
                <a:gd name="adj" fmla="val 5555"/>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DE" sz="1400" b="1" err="1">
                <a:solidFill>
                  <a:schemeClr val="bg1"/>
                </a:solidFill>
                <a:latin typeface="Helvetica" panose="020B0604020202020204" pitchFamily="34" charset="0"/>
                <a:cs typeface="Helvetica" panose="020B0604020202020204" pitchFamily="34" charset="0"/>
              </a:endParaRPr>
            </a:p>
          </p:txBody>
        </p:sp>
        <p:grpSp>
          <p:nvGrpSpPr>
            <p:cNvPr id="25" name="Group 24">
              <a:extLst>
                <a:ext uri="{FF2B5EF4-FFF2-40B4-BE49-F238E27FC236}">
                  <a16:creationId xmlns:a16="http://schemas.microsoft.com/office/drawing/2014/main" id="{316B08EB-8DF9-44DB-91AE-BA7330466D67}"/>
                </a:ext>
              </a:extLst>
            </p:cNvPr>
            <p:cNvGrpSpPr/>
            <p:nvPr/>
          </p:nvGrpSpPr>
          <p:grpSpPr>
            <a:xfrm>
              <a:off x="7112096" y="2866938"/>
              <a:ext cx="3869396" cy="713016"/>
              <a:chOff x="7112096" y="2962099"/>
              <a:chExt cx="3869396" cy="713016"/>
            </a:xfrm>
          </p:grpSpPr>
          <p:sp>
            <p:nvSpPr>
              <p:cNvPr id="46" name="Subtitle 2">
                <a:extLst>
                  <a:ext uri="{FF2B5EF4-FFF2-40B4-BE49-F238E27FC236}">
                    <a16:creationId xmlns:a16="http://schemas.microsoft.com/office/drawing/2014/main" id="{7768E290-A5DF-744E-BF90-A937D48CFC63}"/>
                  </a:ext>
                </a:extLst>
              </p:cNvPr>
              <p:cNvSpPr txBox="1">
                <a:spLocks/>
              </p:cNvSpPr>
              <p:nvPr/>
            </p:nvSpPr>
            <p:spPr>
              <a:xfrm>
                <a:off x="8397265" y="2962099"/>
                <a:ext cx="2584227" cy="713016"/>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815700">
                  <a:lnSpc>
                    <a:spcPts val="1312"/>
                  </a:lnSpc>
                  <a:defRPr/>
                </a:pPr>
                <a:r>
                  <a:rPr lang="en-US" sz="1400" b="1" dirty="0">
                    <a:solidFill>
                      <a:schemeClr val="tx1">
                        <a:lumMod val="50000"/>
                      </a:schemeClr>
                    </a:solidFill>
                    <a:latin typeface="Helvetica" panose="020B0604020202020204" pitchFamily="34" charset="0"/>
                    <a:cs typeface="Helvetica" panose="020B0604020202020204" pitchFamily="34" charset="0"/>
                  </a:rPr>
                  <a:t>Compare results with laboratories around the world</a:t>
                </a:r>
              </a:p>
            </p:txBody>
          </p:sp>
          <p:pic>
            <p:nvPicPr>
              <p:cNvPr id="14" name="Graphic 13">
                <a:extLst>
                  <a:ext uri="{FF2B5EF4-FFF2-40B4-BE49-F238E27FC236}">
                    <a16:creationId xmlns:a16="http://schemas.microsoft.com/office/drawing/2014/main" id="{B2EC135F-7EA5-4DAB-86C9-549B9E7E3D7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12096" y="2975706"/>
                <a:ext cx="990600" cy="685800"/>
              </a:xfrm>
              <a:prstGeom prst="rect">
                <a:avLst/>
              </a:prstGeom>
            </p:spPr>
          </p:pic>
        </p:grpSp>
      </p:grpSp>
      <p:grpSp>
        <p:nvGrpSpPr>
          <p:cNvPr id="29" name="Group 28">
            <a:extLst>
              <a:ext uri="{FF2B5EF4-FFF2-40B4-BE49-F238E27FC236}">
                <a16:creationId xmlns:a16="http://schemas.microsoft.com/office/drawing/2014/main" id="{40B624E3-C11D-4328-8965-6927CE4B4DF7}"/>
              </a:ext>
            </a:extLst>
          </p:cNvPr>
          <p:cNvGrpSpPr/>
          <p:nvPr/>
        </p:nvGrpSpPr>
        <p:grpSpPr>
          <a:xfrm>
            <a:off x="861596" y="4965208"/>
            <a:ext cx="3455043" cy="874001"/>
            <a:chOff x="584523" y="5240398"/>
            <a:chExt cx="4606724" cy="1165334"/>
          </a:xfrm>
          <a:effectLst/>
        </p:grpSpPr>
        <p:sp>
          <p:nvSpPr>
            <p:cNvPr id="40" name="Rectangle: Rounded Corners 39">
              <a:extLst>
                <a:ext uri="{FF2B5EF4-FFF2-40B4-BE49-F238E27FC236}">
                  <a16:creationId xmlns:a16="http://schemas.microsoft.com/office/drawing/2014/main" id="{7B1D916B-D408-4B03-B2EC-D7449B2DDDB1}"/>
                </a:ext>
              </a:extLst>
            </p:cNvPr>
            <p:cNvSpPr/>
            <p:nvPr/>
          </p:nvSpPr>
          <p:spPr>
            <a:xfrm>
              <a:off x="584523" y="5240398"/>
              <a:ext cx="4606724" cy="1165334"/>
            </a:xfrm>
            <a:prstGeom prst="roundRect">
              <a:avLst>
                <a:gd name="adj" fmla="val 5555"/>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DE" sz="1400" b="1" err="1">
                <a:solidFill>
                  <a:schemeClr val="bg1"/>
                </a:solidFill>
                <a:latin typeface="Helvetica" panose="020B0604020202020204" pitchFamily="34" charset="0"/>
                <a:cs typeface="Helvetica" panose="020B0604020202020204" pitchFamily="34" charset="0"/>
              </a:endParaRPr>
            </a:p>
          </p:txBody>
        </p:sp>
        <p:grpSp>
          <p:nvGrpSpPr>
            <p:cNvPr id="17" name="Group 16">
              <a:extLst>
                <a:ext uri="{FF2B5EF4-FFF2-40B4-BE49-F238E27FC236}">
                  <a16:creationId xmlns:a16="http://schemas.microsoft.com/office/drawing/2014/main" id="{0A6B97B1-B168-4343-8AF2-32228CC7477F}"/>
                </a:ext>
              </a:extLst>
            </p:cNvPr>
            <p:cNvGrpSpPr/>
            <p:nvPr/>
          </p:nvGrpSpPr>
          <p:grpSpPr>
            <a:xfrm>
              <a:off x="1012069" y="5494453"/>
              <a:ext cx="3918452" cy="657225"/>
              <a:chOff x="1012069" y="5452739"/>
              <a:chExt cx="3918452" cy="657225"/>
            </a:xfrm>
          </p:grpSpPr>
          <p:sp>
            <p:nvSpPr>
              <p:cNvPr id="30" name="Subtitle 2">
                <a:extLst>
                  <a:ext uri="{FF2B5EF4-FFF2-40B4-BE49-F238E27FC236}">
                    <a16:creationId xmlns:a16="http://schemas.microsoft.com/office/drawing/2014/main" id="{4EBF4836-3F4A-EC42-8E02-942039D55923}"/>
                  </a:ext>
                </a:extLst>
              </p:cNvPr>
              <p:cNvSpPr txBox="1">
                <a:spLocks/>
              </p:cNvSpPr>
              <p:nvPr/>
            </p:nvSpPr>
            <p:spPr>
              <a:xfrm>
                <a:off x="2346294" y="5535986"/>
                <a:ext cx="2584227" cy="490732"/>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815700">
                  <a:lnSpc>
                    <a:spcPts val="1312"/>
                  </a:lnSpc>
                  <a:defRPr/>
                </a:pPr>
                <a:r>
                  <a:rPr lang="en-US" sz="1400" b="1" dirty="0">
                    <a:solidFill>
                      <a:schemeClr val="tx1">
                        <a:lumMod val="50000"/>
                      </a:schemeClr>
                    </a:solidFill>
                    <a:latin typeface="Helvetica" panose="020B0604020202020204" pitchFamily="34" charset="0"/>
                    <a:cs typeface="Helvetica" panose="020B0604020202020204" pitchFamily="34" charset="0"/>
                  </a:rPr>
                  <a:t>Educate and train staff</a:t>
                </a:r>
              </a:p>
            </p:txBody>
          </p:sp>
          <p:pic>
            <p:nvPicPr>
              <p:cNvPr id="4" name="Graphic 3">
                <a:extLst>
                  <a:ext uri="{FF2B5EF4-FFF2-40B4-BE49-F238E27FC236}">
                    <a16:creationId xmlns:a16="http://schemas.microsoft.com/office/drawing/2014/main" id="{F418115A-6705-4C8E-8853-0517DC4021E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2069" y="5452739"/>
                <a:ext cx="990600" cy="657225"/>
              </a:xfrm>
              <a:prstGeom prst="rect">
                <a:avLst/>
              </a:prstGeom>
            </p:spPr>
          </p:pic>
        </p:grpSp>
      </p:grpSp>
      <p:grpSp>
        <p:nvGrpSpPr>
          <p:cNvPr id="45" name="Group 44">
            <a:extLst>
              <a:ext uri="{FF2B5EF4-FFF2-40B4-BE49-F238E27FC236}">
                <a16:creationId xmlns:a16="http://schemas.microsoft.com/office/drawing/2014/main" id="{82E4A58D-72C0-4218-A430-A0F3A5AECE42}"/>
              </a:ext>
            </a:extLst>
          </p:cNvPr>
          <p:cNvGrpSpPr/>
          <p:nvPr/>
        </p:nvGrpSpPr>
        <p:grpSpPr>
          <a:xfrm>
            <a:off x="4739835" y="4965208"/>
            <a:ext cx="3455043" cy="874001"/>
            <a:chOff x="6684383" y="5240398"/>
            <a:chExt cx="4606724" cy="1165334"/>
          </a:xfrm>
          <a:effectLst/>
        </p:grpSpPr>
        <p:sp>
          <p:nvSpPr>
            <p:cNvPr id="39" name="Rectangle: Rounded Corners 38">
              <a:extLst>
                <a:ext uri="{FF2B5EF4-FFF2-40B4-BE49-F238E27FC236}">
                  <a16:creationId xmlns:a16="http://schemas.microsoft.com/office/drawing/2014/main" id="{CF7DC543-0660-4187-BB98-469973876A2F}"/>
                </a:ext>
              </a:extLst>
            </p:cNvPr>
            <p:cNvSpPr/>
            <p:nvPr/>
          </p:nvSpPr>
          <p:spPr>
            <a:xfrm>
              <a:off x="6684383" y="5240398"/>
              <a:ext cx="4606724" cy="1165334"/>
            </a:xfrm>
            <a:prstGeom prst="roundRect">
              <a:avLst>
                <a:gd name="adj" fmla="val 5555"/>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DE" sz="1400" b="1" err="1">
                <a:solidFill>
                  <a:schemeClr val="bg1"/>
                </a:solidFill>
                <a:latin typeface="Helvetica" panose="020B0604020202020204" pitchFamily="34" charset="0"/>
                <a:cs typeface="Helvetica" panose="020B0604020202020204" pitchFamily="34" charset="0"/>
              </a:endParaRPr>
            </a:p>
          </p:txBody>
        </p:sp>
        <p:grpSp>
          <p:nvGrpSpPr>
            <p:cNvPr id="24" name="Group 23">
              <a:extLst>
                <a:ext uri="{FF2B5EF4-FFF2-40B4-BE49-F238E27FC236}">
                  <a16:creationId xmlns:a16="http://schemas.microsoft.com/office/drawing/2014/main" id="{79EB10EF-01E5-4E03-A564-7C00C7A4FE84}"/>
                </a:ext>
              </a:extLst>
            </p:cNvPr>
            <p:cNvGrpSpPr/>
            <p:nvPr/>
          </p:nvGrpSpPr>
          <p:grpSpPr>
            <a:xfrm>
              <a:off x="7200535" y="5403079"/>
              <a:ext cx="3780957" cy="839972"/>
              <a:chOff x="7200535" y="5361365"/>
              <a:chExt cx="3780957" cy="839972"/>
            </a:xfrm>
          </p:grpSpPr>
          <p:pic>
            <p:nvPicPr>
              <p:cNvPr id="3" name="Graphic 2">
                <a:extLst>
                  <a:ext uri="{FF2B5EF4-FFF2-40B4-BE49-F238E27FC236}">
                    <a16:creationId xmlns:a16="http://schemas.microsoft.com/office/drawing/2014/main" id="{C42F073F-E4C6-4860-9632-1726CFCAAB9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200535" y="5361365"/>
                <a:ext cx="813723" cy="839972"/>
              </a:xfrm>
              <a:prstGeom prst="rect">
                <a:avLst/>
              </a:prstGeom>
            </p:spPr>
          </p:pic>
          <p:sp>
            <p:nvSpPr>
              <p:cNvPr id="22" name="Subtitle 2">
                <a:extLst>
                  <a:ext uri="{FF2B5EF4-FFF2-40B4-BE49-F238E27FC236}">
                    <a16:creationId xmlns:a16="http://schemas.microsoft.com/office/drawing/2014/main" id="{46CF105A-79D8-4276-A981-A108919A524C}"/>
                  </a:ext>
                </a:extLst>
              </p:cNvPr>
              <p:cNvSpPr txBox="1">
                <a:spLocks/>
              </p:cNvSpPr>
              <p:nvPr/>
            </p:nvSpPr>
            <p:spPr>
              <a:xfrm>
                <a:off x="8397266" y="5535986"/>
                <a:ext cx="2584226" cy="490732"/>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815700">
                  <a:lnSpc>
                    <a:spcPts val="1312"/>
                  </a:lnSpc>
                  <a:defRPr/>
                </a:pPr>
                <a:r>
                  <a:rPr lang="en-US" sz="1400" b="1" dirty="0">
                    <a:solidFill>
                      <a:schemeClr val="tx1">
                        <a:lumMod val="50000"/>
                      </a:schemeClr>
                    </a:solidFill>
                    <a:latin typeface="Helvetica" panose="020B0604020202020204" pitchFamily="34" charset="0"/>
                    <a:cs typeface="Helvetica" panose="020B0604020202020204" pitchFamily="34" charset="0"/>
                  </a:rPr>
                  <a:t>Identify problems and areas of improvement</a:t>
                </a:r>
              </a:p>
            </p:txBody>
          </p:sp>
        </p:grpSp>
      </p:grpSp>
      <p:grpSp>
        <p:nvGrpSpPr>
          <p:cNvPr id="43" name="Group 42">
            <a:extLst>
              <a:ext uri="{FF2B5EF4-FFF2-40B4-BE49-F238E27FC236}">
                <a16:creationId xmlns:a16="http://schemas.microsoft.com/office/drawing/2014/main" id="{66881DAA-D90A-43C9-9C37-682C8BAE1E3C}"/>
              </a:ext>
            </a:extLst>
          </p:cNvPr>
          <p:cNvGrpSpPr/>
          <p:nvPr/>
        </p:nvGrpSpPr>
        <p:grpSpPr>
          <a:xfrm>
            <a:off x="4739835" y="3948409"/>
            <a:ext cx="3455043" cy="874001"/>
            <a:chOff x="6684383" y="3894403"/>
            <a:chExt cx="4606724" cy="1165334"/>
          </a:xfrm>
          <a:effectLst/>
        </p:grpSpPr>
        <p:sp>
          <p:nvSpPr>
            <p:cNvPr id="37" name="Rectangle: Rounded Corners 36">
              <a:extLst>
                <a:ext uri="{FF2B5EF4-FFF2-40B4-BE49-F238E27FC236}">
                  <a16:creationId xmlns:a16="http://schemas.microsoft.com/office/drawing/2014/main" id="{184CF465-F070-4E98-9958-B41EE1FEF9B5}"/>
                </a:ext>
              </a:extLst>
            </p:cNvPr>
            <p:cNvSpPr/>
            <p:nvPr/>
          </p:nvSpPr>
          <p:spPr>
            <a:xfrm>
              <a:off x="6684383" y="3894403"/>
              <a:ext cx="4606724" cy="1165334"/>
            </a:xfrm>
            <a:prstGeom prst="roundRect">
              <a:avLst>
                <a:gd name="adj" fmla="val 5555"/>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DE" sz="1400" b="1" err="1">
                <a:solidFill>
                  <a:schemeClr val="bg1"/>
                </a:solidFill>
                <a:latin typeface="Helvetica" panose="020B0604020202020204" pitchFamily="34" charset="0"/>
                <a:cs typeface="Helvetica" panose="020B0604020202020204" pitchFamily="34" charset="0"/>
              </a:endParaRPr>
            </a:p>
          </p:txBody>
        </p:sp>
        <p:grpSp>
          <p:nvGrpSpPr>
            <p:cNvPr id="20" name="Group 19">
              <a:extLst>
                <a:ext uri="{FF2B5EF4-FFF2-40B4-BE49-F238E27FC236}">
                  <a16:creationId xmlns:a16="http://schemas.microsoft.com/office/drawing/2014/main" id="{C7128A7B-F2BD-4F2A-8B33-404B82A9A4F9}"/>
                </a:ext>
              </a:extLst>
            </p:cNvPr>
            <p:cNvGrpSpPr/>
            <p:nvPr/>
          </p:nvGrpSpPr>
          <p:grpSpPr>
            <a:xfrm>
              <a:off x="7207346" y="4034158"/>
              <a:ext cx="3774146" cy="885825"/>
              <a:chOff x="7207346" y="4164774"/>
              <a:chExt cx="3774146" cy="885825"/>
            </a:xfrm>
          </p:grpSpPr>
          <p:pic>
            <p:nvPicPr>
              <p:cNvPr id="8" name="Graphic 7">
                <a:extLst>
                  <a:ext uri="{FF2B5EF4-FFF2-40B4-BE49-F238E27FC236}">
                    <a16:creationId xmlns:a16="http://schemas.microsoft.com/office/drawing/2014/main" id="{C6F01216-489B-4ECE-89B8-1CCC3D130E3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207346" y="4164774"/>
                <a:ext cx="800100" cy="885825"/>
              </a:xfrm>
              <a:prstGeom prst="rect">
                <a:avLst/>
              </a:prstGeom>
            </p:spPr>
          </p:pic>
          <p:sp>
            <p:nvSpPr>
              <p:cNvPr id="23" name="Subtitle 2">
                <a:extLst>
                  <a:ext uri="{FF2B5EF4-FFF2-40B4-BE49-F238E27FC236}">
                    <a16:creationId xmlns:a16="http://schemas.microsoft.com/office/drawing/2014/main" id="{508A8767-0EA5-42BE-B94F-3FB2772D5B18}"/>
                  </a:ext>
                </a:extLst>
              </p:cNvPr>
              <p:cNvSpPr txBox="1">
                <a:spLocks/>
              </p:cNvSpPr>
              <p:nvPr/>
            </p:nvSpPr>
            <p:spPr>
              <a:xfrm>
                <a:off x="8397264" y="4251181"/>
                <a:ext cx="2584228" cy="713016"/>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815700">
                  <a:lnSpc>
                    <a:spcPts val="1312"/>
                  </a:lnSpc>
                  <a:defRPr/>
                </a:pPr>
                <a:r>
                  <a:rPr lang="en-US" sz="1400" b="1" dirty="0">
                    <a:solidFill>
                      <a:schemeClr val="tx1">
                        <a:lumMod val="50000"/>
                      </a:schemeClr>
                    </a:solidFill>
                    <a:latin typeface="Helvetica" panose="020B0604020202020204" pitchFamily="34" charset="0"/>
                    <a:cs typeface="Helvetica" panose="020B0604020202020204" pitchFamily="34" charset="0"/>
                  </a:rPr>
                  <a:t>Ensure customer confidence in laboratory results</a:t>
                </a:r>
              </a:p>
            </p:txBody>
          </p:sp>
        </p:grpSp>
      </p:grpSp>
      <p:sp>
        <p:nvSpPr>
          <p:cNvPr id="47" name="TextBox 46">
            <a:extLst>
              <a:ext uri="{FF2B5EF4-FFF2-40B4-BE49-F238E27FC236}">
                <a16:creationId xmlns:a16="http://schemas.microsoft.com/office/drawing/2014/main" id="{BEFB4EFD-C23F-4FC9-B344-70B31D8E0761}"/>
              </a:ext>
            </a:extLst>
          </p:cNvPr>
          <p:cNvSpPr txBox="1"/>
          <p:nvPr/>
        </p:nvSpPr>
        <p:spPr>
          <a:xfrm>
            <a:off x="75783" y="508665"/>
            <a:ext cx="4664052" cy="461665"/>
          </a:xfrm>
          <a:prstGeom prst="rect">
            <a:avLst/>
          </a:prstGeom>
          <a:noFill/>
        </p:spPr>
        <p:txBody>
          <a:bodyPr wrap="square">
            <a:spAutoFit/>
          </a:bodyPr>
          <a:lstStyle/>
          <a:p>
            <a:pPr algn="l"/>
            <a:r>
              <a:rPr lang="en-US" sz="2400" dirty="0">
                <a:latin typeface="Helvetica" panose="020B0604020202020204" pitchFamily="34" charset="0"/>
                <a:cs typeface="Helvetica" panose="020B0604020202020204" pitchFamily="34" charset="0"/>
              </a:rPr>
              <a:t>Laboratory Benefits of PT</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1813690"/>
      </p:ext>
    </p:extLst>
  </p:cSld>
  <p:clrMapOvr>
    <a:masterClrMapping/>
  </p:clrMapOvr>
  <mc:AlternateContent xmlns:mc="http://schemas.openxmlformats.org/markup-compatibility/2006" xmlns:p14="http://schemas.microsoft.com/office/powerpoint/2010/main">
    <mc:Choice Requires="p14">
      <p:transition spd="slow" p14:dur="2000" advTm="208312"/>
    </mc:Choice>
    <mc:Fallback xmlns="">
      <p:transition spd="slow" advTm="20831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E4B4E2E6-12C3-7A4A-BC96-855199E7E459}"/>
              </a:ext>
            </a:extLst>
          </p:cNvPr>
          <p:cNvSpPr/>
          <p:nvPr/>
        </p:nvSpPr>
        <p:spPr>
          <a:xfrm>
            <a:off x="565741" y="3542041"/>
            <a:ext cx="1545135" cy="581807"/>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3" tIns="31223" rIns="31223" bIns="31223" numCol="1" spcCol="1270" anchor="ctr" anchorCtr="0">
            <a:noAutofit/>
          </a:bodyPr>
          <a:lstStyle/>
          <a:p>
            <a:pPr defTabSz="1083758">
              <a:lnSpc>
                <a:spcPct val="90000"/>
              </a:lnSpc>
              <a:spcAft>
                <a:spcPct val="35000"/>
              </a:spcAft>
            </a:pPr>
            <a:endParaRPr lang="en-US" sz="1400" dirty="0">
              <a:solidFill>
                <a:schemeClr val="bg1"/>
              </a:solidFill>
              <a:latin typeface="Helvetica" panose="020B0604020202020204" pitchFamily="34" charset="0"/>
              <a:cs typeface="Helvetica" panose="020B0604020202020204" pitchFamily="34" charset="0"/>
            </a:endParaRPr>
          </a:p>
        </p:txBody>
      </p:sp>
      <p:sp>
        <p:nvSpPr>
          <p:cNvPr id="5" name="Freeform 4">
            <a:extLst>
              <a:ext uri="{FF2B5EF4-FFF2-40B4-BE49-F238E27FC236}">
                <a16:creationId xmlns:a16="http://schemas.microsoft.com/office/drawing/2014/main" id="{28DDC2D0-5241-7E4A-B8CA-445D2D336E7F}"/>
              </a:ext>
            </a:extLst>
          </p:cNvPr>
          <p:cNvSpPr/>
          <p:nvPr/>
        </p:nvSpPr>
        <p:spPr>
          <a:xfrm rot="17350740">
            <a:off x="1676191" y="3189296"/>
            <a:ext cx="1308759" cy="9989"/>
          </a:xfrm>
          <a:custGeom>
            <a:avLst/>
            <a:gdLst>
              <a:gd name="connsiteX0" fmla="*/ 0 w 3489114"/>
              <a:gd name="connsiteY0" fmla="*/ 13315 h 26630"/>
              <a:gd name="connsiteX1" fmla="*/ 3489114 w 3489114"/>
              <a:gd name="connsiteY1" fmla="*/ 13315 h 26630"/>
            </a:gdLst>
            <a:ahLst/>
            <a:cxnLst>
              <a:cxn ang="0">
                <a:pos x="connsiteX0" y="connsiteY0"/>
              </a:cxn>
              <a:cxn ang="0">
                <a:pos x="connsiteX1" y="connsiteY1"/>
              </a:cxn>
            </a:cxnLst>
            <a:rect l="l" t="t" r="r" b="b"/>
            <a:pathLst>
              <a:path w="3489114" h="26630">
                <a:moveTo>
                  <a:pt x="0" y="13315"/>
                </a:moveTo>
                <a:lnTo>
                  <a:pt x="3489114" y="13315"/>
                </a:lnTo>
              </a:path>
            </a:pathLst>
          </a:custGeom>
          <a:noFill/>
          <a:ln w="38100">
            <a:solidFill>
              <a:schemeClr val="bg1">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26424" tIns="-27725" rIns="626424" bIns="-27725" numCol="1" spcCol="1270" anchor="ctr" anchorCtr="0">
            <a:noAutofit/>
          </a:bodyPr>
          <a:lstStyle/>
          <a:p>
            <a:pPr defTabSz="200078">
              <a:lnSpc>
                <a:spcPct val="90000"/>
              </a:lnSpc>
              <a:spcAft>
                <a:spcPct val="35000"/>
              </a:spcAft>
            </a:pPr>
            <a:endParaRPr lang="en-US" sz="1400" dirty="0">
              <a:solidFill>
                <a:schemeClr val="bg1"/>
              </a:solidFill>
              <a:latin typeface="Helvetica" panose="020B0604020202020204" pitchFamily="34" charset="0"/>
              <a:cs typeface="Helvetica" panose="020B0604020202020204" pitchFamily="34" charset="0"/>
            </a:endParaRPr>
          </a:p>
        </p:txBody>
      </p:sp>
      <p:sp>
        <p:nvSpPr>
          <p:cNvPr id="6" name="Freeform 5">
            <a:extLst>
              <a:ext uri="{FF2B5EF4-FFF2-40B4-BE49-F238E27FC236}">
                <a16:creationId xmlns:a16="http://schemas.microsoft.com/office/drawing/2014/main" id="{F4FF102E-4EEC-7441-881A-F13A55F39811}"/>
              </a:ext>
            </a:extLst>
          </p:cNvPr>
          <p:cNvSpPr/>
          <p:nvPr/>
        </p:nvSpPr>
        <p:spPr>
          <a:xfrm>
            <a:off x="2545548" y="2287796"/>
            <a:ext cx="1545135" cy="581807"/>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3" tIns="31223" rIns="31223" bIns="31223" numCol="1" spcCol="1270" anchor="ctr" anchorCtr="0">
            <a:noAutofit/>
          </a:bodyPr>
          <a:lstStyle/>
          <a:p>
            <a:pPr defTabSz="1083758">
              <a:lnSpc>
                <a:spcPct val="90000"/>
              </a:lnSpc>
              <a:spcAft>
                <a:spcPct val="35000"/>
              </a:spcAft>
            </a:pPr>
            <a:endParaRPr lang="en-US" sz="1400" dirty="0">
              <a:solidFill>
                <a:schemeClr val="bg1"/>
              </a:solidFill>
              <a:latin typeface="Helvetica" panose="020B0604020202020204" pitchFamily="34" charset="0"/>
              <a:cs typeface="Helvetica" panose="020B0604020202020204" pitchFamily="34" charset="0"/>
            </a:endParaRPr>
          </a:p>
        </p:txBody>
      </p:sp>
      <p:sp>
        <p:nvSpPr>
          <p:cNvPr id="7" name="Freeform 6">
            <a:extLst>
              <a:ext uri="{FF2B5EF4-FFF2-40B4-BE49-F238E27FC236}">
                <a16:creationId xmlns:a16="http://schemas.microsoft.com/office/drawing/2014/main" id="{9DD0027A-C0ED-DC40-A5D6-E782F14B0CC5}"/>
              </a:ext>
            </a:extLst>
          </p:cNvPr>
          <p:cNvSpPr/>
          <p:nvPr/>
        </p:nvSpPr>
        <p:spPr>
          <a:xfrm rot="19457599">
            <a:off x="4045632" y="2416722"/>
            <a:ext cx="529490" cy="9989"/>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56272" tIns="-8243" rIns="256272" bIns="-8243" numCol="1" spcCol="1270" anchor="ctr" anchorCtr="0">
            <a:noAutofit/>
          </a:bodyPr>
          <a:lstStyle/>
          <a:p>
            <a:pPr defTabSz="83366">
              <a:lnSpc>
                <a:spcPct val="90000"/>
              </a:lnSpc>
              <a:spcAft>
                <a:spcPct val="35000"/>
              </a:spcAft>
            </a:pPr>
            <a:endParaRPr lang="en-US" sz="1400" dirty="0">
              <a:solidFill>
                <a:schemeClr val="bg1"/>
              </a:solidFill>
              <a:latin typeface="Helvetica" panose="020B0604020202020204" pitchFamily="34" charset="0"/>
              <a:cs typeface="Helvetica" panose="020B0604020202020204" pitchFamily="34" charset="0"/>
            </a:endParaRPr>
          </a:p>
        </p:txBody>
      </p:sp>
      <p:sp>
        <p:nvSpPr>
          <p:cNvPr id="8" name="Freeform 7">
            <a:extLst>
              <a:ext uri="{FF2B5EF4-FFF2-40B4-BE49-F238E27FC236}">
                <a16:creationId xmlns:a16="http://schemas.microsoft.com/office/drawing/2014/main" id="{A17BA7AE-7953-234C-919D-1D735FF0EF1F}"/>
              </a:ext>
            </a:extLst>
          </p:cNvPr>
          <p:cNvSpPr/>
          <p:nvPr/>
        </p:nvSpPr>
        <p:spPr>
          <a:xfrm>
            <a:off x="4525354" y="1978766"/>
            <a:ext cx="1543333" cy="581807"/>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3" tIns="31223" rIns="31223" bIns="31223" numCol="1" spcCol="1270" anchor="ctr" anchorCtr="0">
            <a:noAutofit/>
          </a:bodyPr>
          <a:lstStyle/>
          <a:p>
            <a:pPr defTabSz="1083758">
              <a:lnSpc>
                <a:spcPct val="90000"/>
              </a:lnSpc>
              <a:spcAft>
                <a:spcPct val="35000"/>
              </a:spcAft>
            </a:pPr>
            <a:endParaRPr lang="en-US" sz="1400" dirty="0">
              <a:solidFill>
                <a:schemeClr val="bg1"/>
              </a:solidFill>
              <a:latin typeface="Helvetica" panose="020B0604020202020204" pitchFamily="34" charset="0"/>
              <a:cs typeface="Helvetica" panose="020B0604020202020204" pitchFamily="34" charset="0"/>
            </a:endParaRPr>
          </a:p>
        </p:txBody>
      </p:sp>
      <p:sp>
        <p:nvSpPr>
          <p:cNvPr id="9" name="Freeform 8">
            <a:extLst>
              <a:ext uri="{FF2B5EF4-FFF2-40B4-BE49-F238E27FC236}">
                <a16:creationId xmlns:a16="http://schemas.microsoft.com/office/drawing/2014/main" id="{BD5C91EC-9C0A-8644-BB20-2C6AB2B92763}"/>
              </a:ext>
            </a:extLst>
          </p:cNvPr>
          <p:cNvSpPr/>
          <p:nvPr/>
        </p:nvSpPr>
        <p:spPr>
          <a:xfrm rot="2142401">
            <a:off x="4045632" y="2725751"/>
            <a:ext cx="529490" cy="9989"/>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56272" tIns="-8243" rIns="256271" bIns="-8243" numCol="1" spcCol="1270" anchor="ctr" anchorCtr="0">
            <a:noAutofit/>
          </a:bodyPr>
          <a:lstStyle/>
          <a:p>
            <a:pPr defTabSz="83366">
              <a:lnSpc>
                <a:spcPct val="90000"/>
              </a:lnSpc>
              <a:spcAft>
                <a:spcPct val="35000"/>
              </a:spcAft>
            </a:pPr>
            <a:endParaRPr lang="en-US" sz="1400" dirty="0">
              <a:solidFill>
                <a:schemeClr val="bg1"/>
              </a:solidFill>
              <a:latin typeface="Helvetica" panose="020B0604020202020204" pitchFamily="34" charset="0"/>
              <a:cs typeface="Helvetica" panose="020B0604020202020204" pitchFamily="34" charset="0"/>
            </a:endParaRPr>
          </a:p>
        </p:txBody>
      </p:sp>
      <p:sp>
        <p:nvSpPr>
          <p:cNvPr id="10" name="Freeform 9">
            <a:extLst>
              <a:ext uri="{FF2B5EF4-FFF2-40B4-BE49-F238E27FC236}">
                <a16:creationId xmlns:a16="http://schemas.microsoft.com/office/drawing/2014/main" id="{4386A990-D03A-8C45-8E2A-DC08FCFB8C04}"/>
              </a:ext>
            </a:extLst>
          </p:cNvPr>
          <p:cNvSpPr/>
          <p:nvPr/>
        </p:nvSpPr>
        <p:spPr>
          <a:xfrm>
            <a:off x="4525354" y="2596825"/>
            <a:ext cx="1543333" cy="581807"/>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3" tIns="31223" rIns="31223" bIns="31223" numCol="1" spcCol="1270" anchor="ctr" anchorCtr="0">
            <a:noAutofit/>
          </a:bodyPr>
          <a:lstStyle/>
          <a:p>
            <a:pPr defTabSz="1083758">
              <a:lnSpc>
                <a:spcPct val="90000"/>
              </a:lnSpc>
              <a:spcAft>
                <a:spcPct val="35000"/>
              </a:spcAft>
            </a:pPr>
            <a:endParaRPr lang="en-US" sz="1400" dirty="0">
              <a:solidFill>
                <a:schemeClr val="bg1"/>
              </a:solidFill>
              <a:latin typeface="Helvetica" panose="020B0604020202020204" pitchFamily="34" charset="0"/>
              <a:cs typeface="Helvetica" panose="020B0604020202020204" pitchFamily="34" charset="0"/>
            </a:endParaRPr>
          </a:p>
        </p:txBody>
      </p:sp>
      <p:sp>
        <p:nvSpPr>
          <p:cNvPr id="11" name="Freeform 10">
            <a:extLst>
              <a:ext uri="{FF2B5EF4-FFF2-40B4-BE49-F238E27FC236}">
                <a16:creationId xmlns:a16="http://schemas.microsoft.com/office/drawing/2014/main" id="{41C65D2A-8D01-1443-953A-5A2E608D476E}"/>
              </a:ext>
            </a:extLst>
          </p:cNvPr>
          <p:cNvSpPr/>
          <p:nvPr/>
        </p:nvSpPr>
        <p:spPr>
          <a:xfrm>
            <a:off x="2115594" y="3807355"/>
            <a:ext cx="429954" cy="9989"/>
          </a:xfrm>
          <a:custGeom>
            <a:avLst/>
            <a:gdLst>
              <a:gd name="connsiteX0" fmla="*/ 0 w 1146246"/>
              <a:gd name="connsiteY0" fmla="*/ 13315 h 26630"/>
              <a:gd name="connsiteX1" fmla="*/ 1146246 w 1146246"/>
              <a:gd name="connsiteY1" fmla="*/ 13315 h 26630"/>
            </a:gdLst>
            <a:ahLst/>
            <a:cxnLst>
              <a:cxn ang="0">
                <a:pos x="connsiteX0" y="connsiteY0"/>
              </a:cxn>
              <a:cxn ang="0">
                <a:pos x="connsiteX1" y="connsiteY1"/>
              </a:cxn>
            </a:cxnLst>
            <a:rect l="l" t="t" r="r" b="b"/>
            <a:pathLst>
              <a:path w="1146246" h="26630">
                <a:moveTo>
                  <a:pt x="0" y="13315"/>
                </a:moveTo>
                <a:lnTo>
                  <a:pt x="1146246" y="13315"/>
                </a:lnTo>
              </a:path>
            </a:pathLst>
          </a:custGeom>
          <a:noFill/>
          <a:ln w="38100">
            <a:solidFill>
              <a:schemeClr val="bg1">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8992" tIns="-5755" rIns="208992" bIns="-5755" numCol="1" spcCol="1270" anchor="ctr" anchorCtr="0">
            <a:noAutofit/>
          </a:bodyPr>
          <a:lstStyle/>
          <a:p>
            <a:pPr defTabSz="83366">
              <a:lnSpc>
                <a:spcPct val="90000"/>
              </a:lnSpc>
              <a:spcAft>
                <a:spcPct val="35000"/>
              </a:spcAft>
            </a:pPr>
            <a:endParaRPr lang="en-US" sz="1400" dirty="0">
              <a:solidFill>
                <a:schemeClr val="bg1"/>
              </a:solidFill>
              <a:latin typeface="Helvetica" panose="020B0604020202020204" pitchFamily="34" charset="0"/>
              <a:cs typeface="Helvetica" panose="020B0604020202020204" pitchFamily="34" charset="0"/>
            </a:endParaRPr>
          </a:p>
        </p:txBody>
      </p:sp>
      <p:sp>
        <p:nvSpPr>
          <p:cNvPr id="12" name="Freeform 11">
            <a:extLst>
              <a:ext uri="{FF2B5EF4-FFF2-40B4-BE49-F238E27FC236}">
                <a16:creationId xmlns:a16="http://schemas.microsoft.com/office/drawing/2014/main" id="{F9FA5123-44B3-5A42-AB30-448CCF0E781B}"/>
              </a:ext>
            </a:extLst>
          </p:cNvPr>
          <p:cNvSpPr/>
          <p:nvPr/>
        </p:nvSpPr>
        <p:spPr>
          <a:xfrm>
            <a:off x="2545548" y="3523914"/>
            <a:ext cx="1545135" cy="581807"/>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3" tIns="31223" rIns="31223" bIns="31223" numCol="1" spcCol="1270" anchor="ctr" anchorCtr="0">
            <a:noAutofit/>
          </a:bodyPr>
          <a:lstStyle/>
          <a:p>
            <a:pPr defTabSz="1083758">
              <a:lnSpc>
                <a:spcPct val="90000"/>
              </a:lnSpc>
              <a:spcAft>
                <a:spcPct val="35000"/>
              </a:spcAft>
            </a:pPr>
            <a:endParaRPr lang="en-US" sz="1400" dirty="0">
              <a:solidFill>
                <a:schemeClr val="bg1"/>
              </a:solidFill>
              <a:latin typeface="Helvetica" panose="020B0604020202020204" pitchFamily="34" charset="0"/>
              <a:cs typeface="Helvetica" panose="020B0604020202020204" pitchFamily="34" charset="0"/>
            </a:endParaRPr>
          </a:p>
        </p:txBody>
      </p:sp>
      <p:sp>
        <p:nvSpPr>
          <p:cNvPr id="13" name="Freeform 12">
            <a:extLst>
              <a:ext uri="{FF2B5EF4-FFF2-40B4-BE49-F238E27FC236}">
                <a16:creationId xmlns:a16="http://schemas.microsoft.com/office/drawing/2014/main" id="{A6DD8AA2-2D05-1B4D-9A88-EACA6680149E}"/>
              </a:ext>
            </a:extLst>
          </p:cNvPr>
          <p:cNvSpPr/>
          <p:nvPr/>
        </p:nvSpPr>
        <p:spPr>
          <a:xfrm rot="19457599">
            <a:off x="4045632" y="3652840"/>
            <a:ext cx="529490" cy="9989"/>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56271" tIns="-8243" rIns="256272" bIns="-8243" numCol="1" spcCol="1270" anchor="ctr" anchorCtr="0">
            <a:noAutofit/>
          </a:bodyPr>
          <a:lstStyle/>
          <a:p>
            <a:pPr defTabSz="83366">
              <a:lnSpc>
                <a:spcPct val="90000"/>
              </a:lnSpc>
              <a:spcAft>
                <a:spcPct val="35000"/>
              </a:spcAft>
            </a:pPr>
            <a:endParaRPr lang="en-US" sz="1400" dirty="0">
              <a:solidFill>
                <a:schemeClr val="bg1"/>
              </a:solidFill>
              <a:latin typeface="Helvetica" panose="020B0604020202020204" pitchFamily="34" charset="0"/>
              <a:cs typeface="Helvetica" panose="020B0604020202020204" pitchFamily="34" charset="0"/>
            </a:endParaRPr>
          </a:p>
        </p:txBody>
      </p:sp>
      <p:sp>
        <p:nvSpPr>
          <p:cNvPr id="14" name="Freeform 13">
            <a:extLst>
              <a:ext uri="{FF2B5EF4-FFF2-40B4-BE49-F238E27FC236}">
                <a16:creationId xmlns:a16="http://schemas.microsoft.com/office/drawing/2014/main" id="{28229F9F-FD32-FF4C-87BD-2E6035339754}"/>
              </a:ext>
            </a:extLst>
          </p:cNvPr>
          <p:cNvSpPr/>
          <p:nvPr/>
        </p:nvSpPr>
        <p:spPr>
          <a:xfrm>
            <a:off x="4525354" y="3216819"/>
            <a:ext cx="1543333" cy="581807"/>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3" tIns="31223" rIns="31223" bIns="31223" numCol="1" spcCol="1270" anchor="ctr" anchorCtr="0">
            <a:noAutofit/>
          </a:bodyPr>
          <a:lstStyle/>
          <a:p>
            <a:pPr defTabSz="1083758">
              <a:lnSpc>
                <a:spcPct val="90000"/>
              </a:lnSpc>
              <a:spcAft>
                <a:spcPct val="35000"/>
              </a:spcAft>
            </a:pPr>
            <a:endParaRPr lang="en-US" sz="1400" dirty="0">
              <a:solidFill>
                <a:schemeClr val="bg1"/>
              </a:solidFill>
              <a:latin typeface="Helvetica" panose="020B0604020202020204" pitchFamily="34" charset="0"/>
              <a:cs typeface="Helvetica" panose="020B0604020202020204" pitchFamily="34" charset="0"/>
            </a:endParaRPr>
          </a:p>
        </p:txBody>
      </p:sp>
      <p:sp>
        <p:nvSpPr>
          <p:cNvPr id="15" name="Freeform 14">
            <a:extLst>
              <a:ext uri="{FF2B5EF4-FFF2-40B4-BE49-F238E27FC236}">
                <a16:creationId xmlns:a16="http://schemas.microsoft.com/office/drawing/2014/main" id="{F1E05AEC-A12C-2543-9265-819496BDDEA3}"/>
              </a:ext>
            </a:extLst>
          </p:cNvPr>
          <p:cNvSpPr/>
          <p:nvPr/>
        </p:nvSpPr>
        <p:spPr>
          <a:xfrm rot="2142401">
            <a:off x="4045632" y="3961870"/>
            <a:ext cx="529490" cy="9989"/>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56271" tIns="-8243" rIns="256272" bIns="-8243" numCol="1" spcCol="1270" anchor="ctr" anchorCtr="0">
            <a:noAutofit/>
          </a:bodyPr>
          <a:lstStyle/>
          <a:p>
            <a:pPr defTabSz="83366">
              <a:lnSpc>
                <a:spcPct val="90000"/>
              </a:lnSpc>
              <a:spcAft>
                <a:spcPct val="35000"/>
              </a:spcAft>
            </a:pPr>
            <a:endParaRPr lang="en-US" sz="1400" dirty="0">
              <a:solidFill>
                <a:schemeClr val="bg1"/>
              </a:solidFill>
              <a:latin typeface="Helvetica" panose="020B0604020202020204" pitchFamily="34" charset="0"/>
              <a:cs typeface="Helvetica" panose="020B0604020202020204" pitchFamily="34" charset="0"/>
            </a:endParaRPr>
          </a:p>
        </p:txBody>
      </p:sp>
      <p:sp>
        <p:nvSpPr>
          <p:cNvPr id="16" name="Freeform 15">
            <a:extLst>
              <a:ext uri="{FF2B5EF4-FFF2-40B4-BE49-F238E27FC236}">
                <a16:creationId xmlns:a16="http://schemas.microsoft.com/office/drawing/2014/main" id="{2F97D9D5-6390-0E47-8A4A-3E77E6E0D558}"/>
              </a:ext>
            </a:extLst>
          </p:cNvPr>
          <p:cNvSpPr/>
          <p:nvPr/>
        </p:nvSpPr>
        <p:spPr>
          <a:xfrm>
            <a:off x="4525354" y="3832944"/>
            <a:ext cx="1543333" cy="581807"/>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3" tIns="31223" rIns="31223" bIns="31223" numCol="1" spcCol="1270" anchor="ctr" anchorCtr="0">
            <a:noAutofit/>
          </a:bodyPr>
          <a:lstStyle/>
          <a:p>
            <a:pPr defTabSz="1083758">
              <a:lnSpc>
                <a:spcPct val="90000"/>
              </a:lnSpc>
              <a:spcAft>
                <a:spcPct val="35000"/>
              </a:spcAft>
            </a:pPr>
            <a:endParaRPr lang="en-US" sz="1400" dirty="0">
              <a:solidFill>
                <a:schemeClr val="bg1"/>
              </a:solidFill>
              <a:latin typeface="Helvetica" panose="020B0604020202020204" pitchFamily="34" charset="0"/>
              <a:cs typeface="Helvetica" panose="020B0604020202020204" pitchFamily="34" charset="0"/>
            </a:endParaRPr>
          </a:p>
        </p:txBody>
      </p:sp>
      <p:sp>
        <p:nvSpPr>
          <p:cNvPr id="17" name="Freeform 16">
            <a:extLst>
              <a:ext uri="{FF2B5EF4-FFF2-40B4-BE49-F238E27FC236}">
                <a16:creationId xmlns:a16="http://schemas.microsoft.com/office/drawing/2014/main" id="{907AFFF2-F4E4-B64F-AD4E-945F50C78CE8}"/>
              </a:ext>
            </a:extLst>
          </p:cNvPr>
          <p:cNvSpPr/>
          <p:nvPr/>
        </p:nvSpPr>
        <p:spPr>
          <a:xfrm rot="4249260">
            <a:off x="1676191" y="4425414"/>
            <a:ext cx="1308759" cy="9989"/>
          </a:xfrm>
          <a:custGeom>
            <a:avLst/>
            <a:gdLst>
              <a:gd name="connsiteX0" fmla="*/ 0 w 3489114"/>
              <a:gd name="connsiteY0" fmla="*/ 13315 h 26630"/>
              <a:gd name="connsiteX1" fmla="*/ 3489114 w 3489114"/>
              <a:gd name="connsiteY1" fmla="*/ 13315 h 26630"/>
            </a:gdLst>
            <a:ahLst/>
            <a:cxnLst>
              <a:cxn ang="0">
                <a:pos x="connsiteX0" y="connsiteY0"/>
              </a:cxn>
              <a:cxn ang="0">
                <a:pos x="connsiteX1" y="connsiteY1"/>
              </a:cxn>
            </a:cxnLst>
            <a:rect l="l" t="t" r="r" b="b"/>
            <a:pathLst>
              <a:path w="3489114" h="26630">
                <a:moveTo>
                  <a:pt x="0" y="13315"/>
                </a:moveTo>
                <a:lnTo>
                  <a:pt x="3489114" y="13315"/>
                </a:lnTo>
              </a:path>
            </a:pathLst>
          </a:custGeom>
          <a:noFill/>
          <a:ln w="38100">
            <a:solidFill>
              <a:schemeClr val="bg1">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26424" tIns="-27725" rIns="626424" bIns="-27725" numCol="1" spcCol="1270" anchor="ctr" anchorCtr="0">
            <a:noAutofit/>
          </a:bodyPr>
          <a:lstStyle/>
          <a:p>
            <a:pPr defTabSz="200078">
              <a:lnSpc>
                <a:spcPct val="90000"/>
              </a:lnSpc>
              <a:spcAft>
                <a:spcPct val="35000"/>
              </a:spcAft>
            </a:pPr>
            <a:endParaRPr lang="en-US" sz="1400" dirty="0">
              <a:solidFill>
                <a:schemeClr val="bg1"/>
              </a:solidFill>
              <a:latin typeface="Helvetica" panose="020B0604020202020204" pitchFamily="34" charset="0"/>
              <a:cs typeface="Helvetica" panose="020B0604020202020204" pitchFamily="34" charset="0"/>
            </a:endParaRPr>
          </a:p>
        </p:txBody>
      </p:sp>
      <p:sp>
        <p:nvSpPr>
          <p:cNvPr id="18" name="Freeform 17">
            <a:extLst>
              <a:ext uri="{FF2B5EF4-FFF2-40B4-BE49-F238E27FC236}">
                <a16:creationId xmlns:a16="http://schemas.microsoft.com/office/drawing/2014/main" id="{2871D7F0-BCD0-3B4B-85BB-76C48BDCD25E}"/>
              </a:ext>
            </a:extLst>
          </p:cNvPr>
          <p:cNvSpPr/>
          <p:nvPr/>
        </p:nvSpPr>
        <p:spPr>
          <a:xfrm>
            <a:off x="2545548" y="4760033"/>
            <a:ext cx="1545135" cy="581807"/>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3" tIns="31223" rIns="31223" bIns="31223" numCol="1" spcCol="1270" anchor="ctr" anchorCtr="0">
            <a:noAutofit/>
          </a:bodyPr>
          <a:lstStyle/>
          <a:p>
            <a:pPr defTabSz="1083758">
              <a:lnSpc>
                <a:spcPct val="90000"/>
              </a:lnSpc>
              <a:spcAft>
                <a:spcPct val="35000"/>
              </a:spcAft>
            </a:pPr>
            <a:endParaRPr lang="en-US" sz="1400" dirty="0">
              <a:solidFill>
                <a:schemeClr val="bg1"/>
              </a:solidFill>
              <a:latin typeface="Helvetica" panose="020B0604020202020204" pitchFamily="34" charset="0"/>
              <a:cs typeface="Helvetica" panose="020B0604020202020204" pitchFamily="34" charset="0"/>
            </a:endParaRPr>
          </a:p>
        </p:txBody>
      </p:sp>
      <p:sp>
        <p:nvSpPr>
          <p:cNvPr id="19" name="Freeform 18">
            <a:extLst>
              <a:ext uri="{FF2B5EF4-FFF2-40B4-BE49-F238E27FC236}">
                <a16:creationId xmlns:a16="http://schemas.microsoft.com/office/drawing/2014/main" id="{8828C0A0-75B9-5049-99AE-4246857023F9}"/>
              </a:ext>
            </a:extLst>
          </p:cNvPr>
          <p:cNvSpPr/>
          <p:nvPr/>
        </p:nvSpPr>
        <p:spPr>
          <a:xfrm rot="19457599">
            <a:off x="4045632" y="4888958"/>
            <a:ext cx="529490" cy="9989"/>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56271" tIns="-8243" rIns="256272" bIns="-8243" numCol="1" spcCol="1270" anchor="ctr" anchorCtr="0">
            <a:noAutofit/>
          </a:bodyPr>
          <a:lstStyle/>
          <a:p>
            <a:pPr defTabSz="83366">
              <a:lnSpc>
                <a:spcPct val="90000"/>
              </a:lnSpc>
              <a:spcAft>
                <a:spcPct val="35000"/>
              </a:spcAft>
            </a:pPr>
            <a:endParaRPr lang="en-US" sz="1400" dirty="0">
              <a:solidFill>
                <a:schemeClr val="bg1"/>
              </a:solidFill>
              <a:latin typeface="Helvetica" panose="020B0604020202020204" pitchFamily="34" charset="0"/>
              <a:cs typeface="Helvetica" panose="020B0604020202020204" pitchFamily="34" charset="0"/>
            </a:endParaRPr>
          </a:p>
        </p:txBody>
      </p:sp>
      <p:sp>
        <p:nvSpPr>
          <p:cNvPr id="20" name="Freeform 19">
            <a:extLst>
              <a:ext uri="{FF2B5EF4-FFF2-40B4-BE49-F238E27FC236}">
                <a16:creationId xmlns:a16="http://schemas.microsoft.com/office/drawing/2014/main" id="{8E3B8A05-A4B9-004C-8A8B-C7D3CB932D50}"/>
              </a:ext>
            </a:extLst>
          </p:cNvPr>
          <p:cNvSpPr/>
          <p:nvPr/>
        </p:nvSpPr>
        <p:spPr>
          <a:xfrm>
            <a:off x="4525354" y="4451003"/>
            <a:ext cx="1543333" cy="581807"/>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3" tIns="31223" rIns="31223" bIns="31223" numCol="1" spcCol="1270" anchor="ctr" anchorCtr="0">
            <a:noAutofit/>
          </a:bodyPr>
          <a:lstStyle/>
          <a:p>
            <a:pPr defTabSz="1083758">
              <a:lnSpc>
                <a:spcPct val="90000"/>
              </a:lnSpc>
              <a:spcAft>
                <a:spcPct val="35000"/>
              </a:spcAft>
            </a:pPr>
            <a:endParaRPr lang="en-US" sz="1400" dirty="0">
              <a:solidFill>
                <a:schemeClr val="bg1"/>
              </a:solidFill>
              <a:latin typeface="Helvetica" panose="020B0604020202020204" pitchFamily="34" charset="0"/>
              <a:cs typeface="Helvetica" panose="020B0604020202020204" pitchFamily="34" charset="0"/>
            </a:endParaRPr>
          </a:p>
        </p:txBody>
      </p:sp>
      <p:sp>
        <p:nvSpPr>
          <p:cNvPr id="21" name="Freeform 20">
            <a:extLst>
              <a:ext uri="{FF2B5EF4-FFF2-40B4-BE49-F238E27FC236}">
                <a16:creationId xmlns:a16="http://schemas.microsoft.com/office/drawing/2014/main" id="{AB5A3988-D8B6-6D4C-A550-A84242A3105F}"/>
              </a:ext>
            </a:extLst>
          </p:cNvPr>
          <p:cNvSpPr/>
          <p:nvPr/>
        </p:nvSpPr>
        <p:spPr>
          <a:xfrm rot="2142401">
            <a:off x="4045632" y="5197988"/>
            <a:ext cx="529490" cy="9989"/>
          </a:xfrm>
          <a:custGeom>
            <a:avLst/>
            <a:gdLst>
              <a:gd name="connsiteX0" fmla="*/ 0 w 1411606"/>
              <a:gd name="connsiteY0" fmla="*/ 13315 h 26630"/>
              <a:gd name="connsiteX1" fmla="*/ 1411606 w 1411606"/>
              <a:gd name="connsiteY1" fmla="*/ 13315 h 26630"/>
            </a:gdLst>
            <a:ahLst/>
            <a:cxnLst>
              <a:cxn ang="0">
                <a:pos x="connsiteX0" y="connsiteY0"/>
              </a:cxn>
              <a:cxn ang="0">
                <a:pos x="connsiteX1" y="connsiteY1"/>
              </a:cxn>
            </a:cxnLst>
            <a:rect l="l" t="t" r="r" b="b"/>
            <a:pathLst>
              <a:path w="1411606" h="26630">
                <a:moveTo>
                  <a:pt x="0" y="13315"/>
                </a:moveTo>
                <a:lnTo>
                  <a:pt x="1411606" y="13315"/>
                </a:lnTo>
              </a:path>
            </a:pathLst>
          </a:custGeom>
          <a:noFill/>
          <a:ln w="38100">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56271" tIns="-8243" rIns="256272" bIns="-8243" numCol="1" spcCol="1270" anchor="ctr" anchorCtr="0">
            <a:noAutofit/>
          </a:bodyPr>
          <a:lstStyle/>
          <a:p>
            <a:pPr defTabSz="83366">
              <a:lnSpc>
                <a:spcPct val="90000"/>
              </a:lnSpc>
              <a:spcAft>
                <a:spcPct val="35000"/>
              </a:spcAft>
            </a:pPr>
            <a:endParaRPr lang="en-US" sz="1400" dirty="0">
              <a:solidFill>
                <a:schemeClr val="bg1"/>
              </a:solidFill>
              <a:latin typeface="Helvetica" panose="020B0604020202020204" pitchFamily="34" charset="0"/>
              <a:cs typeface="Helvetica" panose="020B0604020202020204" pitchFamily="34" charset="0"/>
            </a:endParaRPr>
          </a:p>
        </p:txBody>
      </p:sp>
      <p:sp>
        <p:nvSpPr>
          <p:cNvPr id="22" name="Freeform 21">
            <a:extLst>
              <a:ext uri="{FF2B5EF4-FFF2-40B4-BE49-F238E27FC236}">
                <a16:creationId xmlns:a16="http://schemas.microsoft.com/office/drawing/2014/main" id="{80642A66-6794-2D43-B6A9-BCDBB9B1EAAC}"/>
              </a:ext>
            </a:extLst>
          </p:cNvPr>
          <p:cNvSpPr/>
          <p:nvPr/>
        </p:nvSpPr>
        <p:spPr>
          <a:xfrm>
            <a:off x="4525354" y="5069063"/>
            <a:ext cx="1543333" cy="581807"/>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3" tIns="31223" rIns="31223" bIns="31223" numCol="1" spcCol="1270" anchor="ctr" anchorCtr="0">
            <a:noAutofit/>
          </a:bodyPr>
          <a:lstStyle/>
          <a:p>
            <a:pPr defTabSz="1083758">
              <a:lnSpc>
                <a:spcPct val="90000"/>
              </a:lnSpc>
              <a:spcAft>
                <a:spcPct val="35000"/>
              </a:spcAft>
            </a:pPr>
            <a:endParaRPr lang="en-US" sz="1400" dirty="0">
              <a:solidFill>
                <a:schemeClr val="bg1"/>
              </a:solidFill>
              <a:latin typeface="Helvetica" panose="020B0604020202020204" pitchFamily="34" charset="0"/>
              <a:cs typeface="Helvetica" panose="020B0604020202020204" pitchFamily="34" charset="0"/>
            </a:endParaRPr>
          </a:p>
        </p:txBody>
      </p:sp>
      <p:sp>
        <p:nvSpPr>
          <p:cNvPr id="27" name="Subtitle 2">
            <a:extLst>
              <a:ext uri="{FF2B5EF4-FFF2-40B4-BE49-F238E27FC236}">
                <a16:creationId xmlns:a16="http://schemas.microsoft.com/office/drawing/2014/main" id="{D96F3BC1-B3CE-8243-8DFD-2D744EB3F64A}"/>
              </a:ext>
            </a:extLst>
          </p:cNvPr>
          <p:cNvSpPr txBox="1">
            <a:spLocks/>
          </p:cNvSpPr>
          <p:nvPr/>
        </p:nvSpPr>
        <p:spPr>
          <a:xfrm>
            <a:off x="719292" y="3715733"/>
            <a:ext cx="1250384" cy="201345"/>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solidFill>
                  <a:schemeClr val="bg1"/>
                </a:solidFill>
                <a:latin typeface="Helvetica" panose="020B0604020202020204" pitchFamily="34" charset="0"/>
                <a:ea typeface="Lato Light" panose="020F0502020204030203" pitchFamily="34" charset="0"/>
                <a:cs typeface="Helvetica" panose="020B0604020202020204" pitchFamily="34" charset="0"/>
              </a:rPr>
              <a:t>Methodology </a:t>
            </a:r>
          </a:p>
        </p:txBody>
      </p:sp>
      <p:sp>
        <p:nvSpPr>
          <p:cNvPr id="28" name="Subtitle 2">
            <a:extLst>
              <a:ext uri="{FF2B5EF4-FFF2-40B4-BE49-F238E27FC236}">
                <a16:creationId xmlns:a16="http://schemas.microsoft.com/office/drawing/2014/main" id="{C76F5D53-594D-FF45-B95C-6EB74FC260B7}"/>
              </a:ext>
            </a:extLst>
          </p:cNvPr>
          <p:cNvSpPr txBox="1">
            <a:spLocks/>
          </p:cNvSpPr>
          <p:nvPr/>
        </p:nvSpPr>
        <p:spPr>
          <a:xfrm>
            <a:off x="2618411" y="3661169"/>
            <a:ext cx="1250384" cy="228532"/>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base">
              <a:lnSpc>
                <a:spcPct val="90000"/>
              </a:lnSpc>
              <a:spcAft>
                <a:spcPct val="0"/>
              </a:spcAft>
              <a:buClr>
                <a:schemeClr val="accent2"/>
              </a:buClr>
              <a:buSzPct val="90000"/>
            </a:pPr>
            <a:r>
              <a:rPr lang="en-US" sz="1400" dirty="0">
                <a:solidFill>
                  <a:schemeClr val="bg1"/>
                </a:solidFill>
                <a:latin typeface="Helvetica" panose="020B0604020202020204" pitchFamily="34" charset="0"/>
                <a:cs typeface="Helvetica" panose="020B0604020202020204" pitchFamily="34" charset="0"/>
              </a:rPr>
              <a:t>Morphology</a:t>
            </a:r>
          </a:p>
        </p:txBody>
      </p:sp>
      <p:sp>
        <p:nvSpPr>
          <p:cNvPr id="29" name="Subtitle 2">
            <a:extLst>
              <a:ext uri="{FF2B5EF4-FFF2-40B4-BE49-F238E27FC236}">
                <a16:creationId xmlns:a16="http://schemas.microsoft.com/office/drawing/2014/main" id="{9B9B3160-2C44-E849-9CF4-8B6634906748}"/>
              </a:ext>
            </a:extLst>
          </p:cNvPr>
          <p:cNvSpPr txBox="1">
            <a:spLocks/>
          </p:cNvSpPr>
          <p:nvPr/>
        </p:nvSpPr>
        <p:spPr>
          <a:xfrm>
            <a:off x="2695282" y="2478027"/>
            <a:ext cx="1250384" cy="201345"/>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solidFill>
                  <a:schemeClr val="bg1"/>
                </a:solidFill>
                <a:latin typeface="Helvetica" panose="020B0604020202020204" pitchFamily="34" charset="0"/>
                <a:ea typeface="Lato Light"/>
                <a:cs typeface="Helvetica" panose="020B0604020202020204" pitchFamily="34" charset="0"/>
              </a:rPr>
              <a:t>Suitability</a:t>
            </a:r>
          </a:p>
        </p:txBody>
      </p:sp>
      <p:sp>
        <p:nvSpPr>
          <p:cNvPr id="30" name="Subtitle 2">
            <a:extLst>
              <a:ext uri="{FF2B5EF4-FFF2-40B4-BE49-F238E27FC236}">
                <a16:creationId xmlns:a16="http://schemas.microsoft.com/office/drawing/2014/main" id="{66B3831D-F183-7A4B-9B12-71009D82566E}"/>
              </a:ext>
            </a:extLst>
          </p:cNvPr>
          <p:cNvSpPr txBox="1">
            <a:spLocks/>
          </p:cNvSpPr>
          <p:nvPr/>
        </p:nvSpPr>
        <p:spPr>
          <a:xfrm>
            <a:off x="2695282" y="4938258"/>
            <a:ext cx="1250384" cy="228532"/>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base">
              <a:lnSpc>
                <a:spcPct val="90000"/>
              </a:lnSpc>
              <a:spcAft>
                <a:spcPct val="0"/>
              </a:spcAft>
              <a:buClr>
                <a:schemeClr val="accent2"/>
              </a:buClr>
              <a:buSzPct val="90000"/>
            </a:pPr>
            <a:r>
              <a:rPr lang="en-US" sz="1400" dirty="0">
                <a:solidFill>
                  <a:schemeClr val="bg1"/>
                </a:solidFill>
                <a:latin typeface="Helvetica" panose="020B0604020202020204" pitchFamily="34" charset="0"/>
                <a:cs typeface="Helvetica" panose="020B0604020202020204" pitchFamily="34" charset="0"/>
              </a:rPr>
              <a:t>Hazardous</a:t>
            </a:r>
          </a:p>
        </p:txBody>
      </p:sp>
      <p:sp>
        <p:nvSpPr>
          <p:cNvPr id="31" name="Subtitle 2">
            <a:extLst>
              <a:ext uri="{FF2B5EF4-FFF2-40B4-BE49-F238E27FC236}">
                <a16:creationId xmlns:a16="http://schemas.microsoft.com/office/drawing/2014/main" id="{39D0246F-5800-D14F-9D3B-ACD1C084561B}"/>
              </a:ext>
            </a:extLst>
          </p:cNvPr>
          <p:cNvSpPr txBox="1">
            <a:spLocks/>
          </p:cNvSpPr>
          <p:nvPr/>
        </p:nvSpPr>
        <p:spPr>
          <a:xfrm>
            <a:off x="4673286" y="4641234"/>
            <a:ext cx="1250384" cy="201345"/>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solidFill>
                  <a:schemeClr val="bg1"/>
                </a:solidFill>
                <a:latin typeface="Helvetica" panose="020B0604020202020204" pitchFamily="34" charset="0"/>
                <a:ea typeface="Lato Light"/>
                <a:cs typeface="Helvetica" panose="020B0604020202020204" pitchFamily="34" charset="0"/>
              </a:rPr>
              <a:t>Non-Toxic</a:t>
            </a:r>
            <a:endParaRPr lang="en-US" sz="1400" dirty="0">
              <a:solidFill>
                <a:schemeClr val="bg1"/>
              </a:solidFill>
              <a:latin typeface="Helvetica" panose="020B0604020202020204" pitchFamily="34" charset="0"/>
              <a:ea typeface="Lato Light" panose="020F0502020204030203" pitchFamily="34" charset="0"/>
              <a:cs typeface="Helvetica" panose="020B0604020202020204" pitchFamily="34" charset="0"/>
            </a:endParaRPr>
          </a:p>
        </p:txBody>
      </p:sp>
      <p:sp>
        <p:nvSpPr>
          <p:cNvPr id="32" name="Subtitle 2">
            <a:extLst>
              <a:ext uri="{FF2B5EF4-FFF2-40B4-BE49-F238E27FC236}">
                <a16:creationId xmlns:a16="http://schemas.microsoft.com/office/drawing/2014/main" id="{8DC29FCF-CF41-4E4E-A2C3-07564AC34B89}"/>
              </a:ext>
            </a:extLst>
          </p:cNvPr>
          <p:cNvSpPr txBox="1">
            <a:spLocks/>
          </p:cNvSpPr>
          <p:nvPr/>
        </p:nvSpPr>
        <p:spPr>
          <a:xfrm>
            <a:off x="4673286" y="5259293"/>
            <a:ext cx="1250384" cy="201345"/>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solidFill>
                  <a:schemeClr val="bg1"/>
                </a:solidFill>
                <a:latin typeface="Helvetica" panose="020B0604020202020204" pitchFamily="34" charset="0"/>
                <a:ea typeface="Lato Light"/>
                <a:cs typeface="Helvetica" panose="020B0604020202020204" pitchFamily="34" charset="0"/>
              </a:rPr>
              <a:t>Non-Lethal</a:t>
            </a:r>
            <a:endParaRPr lang="en-US" sz="1400" dirty="0">
              <a:solidFill>
                <a:schemeClr val="bg1"/>
              </a:solidFill>
              <a:latin typeface="Helvetica" panose="020B0604020202020204" pitchFamily="34" charset="0"/>
              <a:ea typeface="Lato Light" panose="020F0502020204030203" pitchFamily="34" charset="0"/>
              <a:cs typeface="Helvetica" panose="020B0604020202020204" pitchFamily="34" charset="0"/>
            </a:endParaRPr>
          </a:p>
        </p:txBody>
      </p:sp>
      <p:sp>
        <p:nvSpPr>
          <p:cNvPr id="33" name="Subtitle 2">
            <a:extLst>
              <a:ext uri="{FF2B5EF4-FFF2-40B4-BE49-F238E27FC236}">
                <a16:creationId xmlns:a16="http://schemas.microsoft.com/office/drawing/2014/main" id="{2597280A-C82C-5348-9010-5E3F3B7AF2BC}"/>
              </a:ext>
            </a:extLst>
          </p:cNvPr>
          <p:cNvSpPr txBox="1">
            <a:spLocks/>
          </p:cNvSpPr>
          <p:nvPr/>
        </p:nvSpPr>
        <p:spPr>
          <a:xfrm>
            <a:off x="4673286" y="3321760"/>
            <a:ext cx="1250384" cy="368058"/>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solidFill>
                  <a:schemeClr val="bg1"/>
                </a:solidFill>
                <a:latin typeface="Helvetica" panose="020B0604020202020204" pitchFamily="34" charset="0"/>
                <a:ea typeface="Lato Light"/>
                <a:cs typeface="Helvetica" panose="020B0604020202020204" pitchFamily="34" charset="0"/>
              </a:rPr>
              <a:t>Physical Properties</a:t>
            </a:r>
          </a:p>
        </p:txBody>
      </p:sp>
      <p:sp>
        <p:nvSpPr>
          <p:cNvPr id="34" name="Subtitle 2">
            <a:extLst>
              <a:ext uri="{FF2B5EF4-FFF2-40B4-BE49-F238E27FC236}">
                <a16:creationId xmlns:a16="http://schemas.microsoft.com/office/drawing/2014/main" id="{68848542-1FC7-234C-9D78-B73E2AE575BB}"/>
              </a:ext>
            </a:extLst>
          </p:cNvPr>
          <p:cNvSpPr txBox="1">
            <a:spLocks/>
          </p:cNvSpPr>
          <p:nvPr/>
        </p:nvSpPr>
        <p:spPr>
          <a:xfrm>
            <a:off x="4673286" y="4023175"/>
            <a:ext cx="1250384" cy="201345"/>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solidFill>
                  <a:schemeClr val="bg1"/>
                </a:solidFill>
                <a:latin typeface="Helvetica" panose="020B0604020202020204" pitchFamily="34" charset="0"/>
                <a:ea typeface="Lato Light" panose="020F0502020204030203" pitchFamily="34" charset="0"/>
                <a:cs typeface="Helvetica" panose="020B0604020202020204" pitchFamily="34" charset="0"/>
              </a:rPr>
              <a:t>Organism</a:t>
            </a:r>
          </a:p>
        </p:txBody>
      </p:sp>
      <p:sp>
        <p:nvSpPr>
          <p:cNvPr id="35" name="Subtitle 2">
            <a:extLst>
              <a:ext uri="{FF2B5EF4-FFF2-40B4-BE49-F238E27FC236}">
                <a16:creationId xmlns:a16="http://schemas.microsoft.com/office/drawing/2014/main" id="{0CCB734B-B69A-764E-BDF2-0B447196CCCF}"/>
              </a:ext>
            </a:extLst>
          </p:cNvPr>
          <p:cNvSpPr txBox="1">
            <a:spLocks/>
          </p:cNvSpPr>
          <p:nvPr/>
        </p:nvSpPr>
        <p:spPr>
          <a:xfrm>
            <a:off x="4673286" y="2168998"/>
            <a:ext cx="1250384" cy="201345"/>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solidFill>
                  <a:schemeClr val="bg1"/>
                </a:solidFill>
                <a:latin typeface="Helvetica" panose="020B0604020202020204" pitchFamily="34" charset="0"/>
                <a:ea typeface="Lato Light"/>
                <a:cs typeface="Helvetica" panose="020B0604020202020204" pitchFamily="34" charset="0"/>
              </a:rPr>
              <a:t>Homogeneity</a:t>
            </a:r>
            <a:endParaRPr lang="en-US" sz="1400" dirty="0">
              <a:solidFill>
                <a:schemeClr val="bg1"/>
              </a:solidFill>
              <a:latin typeface="Helvetica" panose="020B0604020202020204" pitchFamily="34" charset="0"/>
              <a:ea typeface="Lato Light" panose="020F0502020204030203" pitchFamily="34" charset="0"/>
              <a:cs typeface="Helvetica" panose="020B0604020202020204" pitchFamily="34" charset="0"/>
            </a:endParaRPr>
          </a:p>
        </p:txBody>
      </p:sp>
      <p:sp>
        <p:nvSpPr>
          <p:cNvPr id="36" name="Subtitle 2">
            <a:extLst>
              <a:ext uri="{FF2B5EF4-FFF2-40B4-BE49-F238E27FC236}">
                <a16:creationId xmlns:a16="http://schemas.microsoft.com/office/drawing/2014/main" id="{DE76BF88-9496-114A-8A24-B313EE785AEE}"/>
              </a:ext>
            </a:extLst>
          </p:cNvPr>
          <p:cNvSpPr txBox="1">
            <a:spLocks/>
          </p:cNvSpPr>
          <p:nvPr/>
        </p:nvSpPr>
        <p:spPr>
          <a:xfrm>
            <a:off x="4673286" y="2787057"/>
            <a:ext cx="1250384" cy="201345"/>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solidFill>
                  <a:schemeClr val="bg1"/>
                </a:solidFill>
                <a:latin typeface="Helvetica" panose="020B0604020202020204" pitchFamily="34" charset="0"/>
                <a:ea typeface="Lato Light" panose="020F0502020204030203" pitchFamily="34" charset="0"/>
                <a:cs typeface="Helvetica" panose="020B0604020202020204" pitchFamily="34" charset="0"/>
              </a:rPr>
              <a:t>Stability</a:t>
            </a:r>
          </a:p>
        </p:txBody>
      </p:sp>
      <p:sp>
        <p:nvSpPr>
          <p:cNvPr id="37" name="Subtitle 2">
            <a:extLst>
              <a:ext uri="{FF2B5EF4-FFF2-40B4-BE49-F238E27FC236}">
                <a16:creationId xmlns:a16="http://schemas.microsoft.com/office/drawing/2014/main" id="{1970A39F-0995-F04F-B805-322E02AF1952}"/>
              </a:ext>
            </a:extLst>
          </p:cNvPr>
          <p:cNvSpPr txBox="1">
            <a:spLocks/>
          </p:cNvSpPr>
          <p:nvPr/>
        </p:nvSpPr>
        <p:spPr>
          <a:xfrm>
            <a:off x="6929871" y="4691043"/>
            <a:ext cx="1979213" cy="10238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050" dirty="0">
                <a:latin typeface="Helvetica" panose="020B0604020202020204" pitchFamily="34" charset="0"/>
                <a:ea typeface="Open Sans Light"/>
                <a:cs typeface="Helvetica" panose="020B0604020202020204" pitchFamily="34" charset="0"/>
              </a:rPr>
              <a:t>For safety purposes, The PT Program provides participants with materials that are stable with minimal volatility and toxicity to prevent mishandling.</a:t>
            </a:r>
          </a:p>
        </p:txBody>
      </p:sp>
      <p:sp>
        <p:nvSpPr>
          <p:cNvPr id="38" name="Subtitle 2">
            <a:extLst>
              <a:ext uri="{FF2B5EF4-FFF2-40B4-BE49-F238E27FC236}">
                <a16:creationId xmlns:a16="http://schemas.microsoft.com/office/drawing/2014/main" id="{50462B8F-8877-974D-BA53-BB2C8A46E052}"/>
              </a:ext>
            </a:extLst>
          </p:cNvPr>
          <p:cNvSpPr txBox="1">
            <a:spLocks/>
          </p:cNvSpPr>
          <p:nvPr/>
        </p:nvSpPr>
        <p:spPr>
          <a:xfrm>
            <a:off x="6929871" y="3194290"/>
            <a:ext cx="2071091" cy="118911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050" dirty="0">
                <a:latin typeface="Helvetica" panose="020B0604020202020204" pitchFamily="34" charset="0"/>
                <a:ea typeface="Lato Light"/>
                <a:cs typeface="Helvetica" panose="020B0604020202020204" pitchFamily="34" charset="0"/>
              </a:rPr>
              <a:t>Robust materials that are suitable, having identifiable chemical structure, genus or species, and safe are provided to the participants within schemes which meet the requirements for being "Fit for Use or Purpose".</a:t>
            </a:r>
            <a:endParaRPr lang="en-US" sz="1050" dirty="0">
              <a:latin typeface="Helvetica" panose="020B0604020202020204" pitchFamily="34" charset="0"/>
              <a:ea typeface="Lato Light" panose="020F0502020204030203" pitchFamily="34" charset="0"/>
              <a:cs typeface="Helvetica" panose="020B0604020202020204" pitchFamily="34" charset="0"/>
            </a:endParaRPr>
          </a:p>
        </p:txBody>
      </p:sp>
      <p:sp>
        <p:nvSpPr>
          <p:cNvPr id="39" name="Subtitle 2">
            <a:extLst>
              <a:ext uri="{FF2B5EF4-FFF2-40B4-BE49-F238E27FC236}">
                <a16:creationId xmlns:a16="http://schemas.microsoft.com/office/drawing/2014/main" id="{CA871ED1-0B46-FC43-8A85-CC0651E7637B}"/>
              </a:ext>
            </a:extLst>
          </p:cNvPr>
          <p:cNvSpPr txBox="1">
            <a:spLocks/>
          </p:cNvSpPr>
          <p:nvPr/>
        </p:nvSpPr>
        <p:spPr>
          <a:xfrm>
            <a:off x="6929871" y="1899302"/>
            <a:ext cx="1741278" cy="102240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050" dirty="0">
                <a:solidFill>
                  <a:srgbClr val="000000"/>
                </a:solidFill>
                <a:latin typeface="Helvetica" panose="020B0604020202020204" pitchFamily="34" charset="0"/>
                <a:ea typeface="Open Sans Light"/>
                <a:cs typeface="Helvetica" panose="020B0604020202020204" pitchFamily="34" charset="0"/>
              </a:rPr>
              <a:t>Methodology</a:t>
            </a:r>
            <a:r>
              <a:rPr lang="en-US" sz="1050" dirty="0">
                <a:latin typeface="Helvetica" panose="020B0604020202020204" pitchFamily="34" charset="0"/>
                <a:ea typeface="Open Sans Light"/>
                <a:cs typeface="Helvetica" panose="020B0604020202020204" pitchFamily="34" charset="0"/>
              </a:rPr>
              <a:t> identifying during study development which is based on compendial or internationally recognized validated methods.</a:t>
            </a:r>
            <a:endParaRPr lang="en-US" sz="1050" dirty="0">
              <a:solidFill>
                <a:schemeClr val="tx1"/>
              </a:solidFill>
              <a:latin typeface="Helvetica" panose="020B0604020202020204" pitchFamily="34" charset="0"/>
              <a:ea typeface="Lato Light"/>
              <a:cs typeface="Helvetica" panose="020B0604020202020204" pitchFamily="34" charset="0"/>
            </a:endParaRPr>
          </a:p>
        </p:txBody>
      </p:sp>
      <p:sp>
        <p:nvSpPr>
          <p:cNvPr id="43" name="TextBox 42">
            <a:extLst>
              <a:ext uri="{FF2B5EF4-FFF2-40B4-BE49-F238E27FC236}">
                <a16:creationId xmlns:a16="http://schemas.microsoft.com/office/drawing/2014/main" id="{53FECA3D-FFF7-8A48-B32D-8FC39BA82F96}"/>
              </a:ext>
            </a:extLst>
          </p:cNvPr>
          <p:cNvSpPr txBox="1"/>
          <p:nvPr/>
        </p:nvSpPr>
        <p:spPr>
          <a:xfrm>
            <a:off x="6314475" y="1506138"/>
            <a:ext cx="558523" cy="315489"/>
          </a:xfrm>
          <a:prstGeom prst="rect">
            <a:avLst/>
          </a:prstGeom>
          <a:noFill/>
        </p:spPr>
        <p:txBody>
          <a:bodyPr wrap="none" lIns="68598" tIns="34299" rIns="68598" bIns="34299" rtlCol="0" anchor="ctr" anchorCtr="0">
            <a:spAutoFit/>
          </a:bodyPr>
          <a:lstStyle/>
          <a:p>
            <a:r>
              <a:rPr lang="en-US" sz="1600" b="1" dirty="0">
                <a:solidFill>
                  <a:schemeClr val="tx2"/>
                </a:solidFill>
                <a:latin typeface="Helvetica" panose="020B0604020202020204" pitchFamily="34" charset="0"/>
                <a:ea typeface="League Spartan" charset="0"/>
                <a:cs typeface="Helvetica" panose="020B0604020202020204" pitchFamily="34" charset="0"/>
              </a:rPr>
              <a:t>KEY</a:t>
            </a:r>
          </a:p>
        </p:txBody>
      </p:sp>
      <p:sp>
        <p:nvSpPr>
          <p:cNvPr id="45" name="Oval 44">
            <a:extLst>
              <a:ext uri="{FF2B5EF4-FFF2-40B4-BE49-F238E27FC236}">
                <a16:creationId xmlns:a16="http://schemas.microsoft.com/office/drawing/2014/main" id="{3EF967C6-8F01-5F4F-A834-EBDB0E455A47}"/>
              </a:ext>
            </a:extLst>
          </p:cNvPr>
          <p:cNvSpPr/>
          <p:nvPr/>
        </p:nvSpPr>
        <p:spPr>
          <a:xfrm>
            <a:off x="6376494" y="4776100"/>
            <a:ext cx="435786" cy="4058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highlight>
                <a:srgbClr val="FFFF00"/>
              </a:highlight>
              <a:latin typeface="Helvetica" panose="020B0604020202020204" pitchFamily="34" charset="0"/>
              <a:cs typeface="Helvetica" panose="020B0604020202020204" pitchFamily="34" charset="0"/>
            </a:endParaRPr>
          </a:p>
        </p:txBody>
      </p:sp>
      <p:sp>
        <p:nvSpPr>
          <p:cNvPr id="3" name="Title 2">
            <a:extLst>
              <a:ext uri="{FF2B5EF4-FFF2-40B4-BE49-F238E27FC236}">
                <a16:creationId xmlns:a16="http://schemas.microsoft.com/office/drawing/2014/main" id="{3C5800DE-CE8F-4EFB-A337-C0C4AB987835}"/>
              </a:ext>
            </a:extLst>
          </p:cNvPr>
          <p:cNvSpPr>
            <a:spLocks noGrp="1"/>
          </p:cNvSpPr>
          <p:nvPr>
            <p:ph type="title"/>
          </p:nvPr>
        </p:nvSpPr>
        <p:spPr/>
        <p:txBody>
          <a:bodyPr/>
          <a:lstStyle/>
          <a:p>
            <a:endParaRPr lang="en-US" dirty="0"/>
          </a:p>
        </p:txBody>
      </p:sp>
      <p:sp>
        <p:nvSpPr>
          <p:cNvPr id="40" name="Freeform 7">
            <a:extLst>
              <a:ext uri="{FF2B5EF4-FFF2-40B4-BE49-F238E27FC236}">
                <a16:creationId xmlns:a16="http://schemas.microsoft.com/office/drawing/2014/main" id="{D5614F8A-B2B7-4F22-8AD5-F3A95E2FE205}"/>
              </a:ext>
            </a:extLst>
          </p:cNvPr>
          <p:cNvSpPr/>
          <p:nvPr/>
        </p:nvSpPr>
        <p:spPr>
          <a:xfrm>
            <a:off x="4525354" y="1999843"/>
            <a:ext cx="1543333" cy="581807"/>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3" tIns="31223" rIns="31223" bIns="31223" numCol="1" spcCol="1270" anchor="ctr" anchorCtr="0">
            <a:noAutofit/>
          </a:bodyPr>
          <a:lstStyle/>
          <a:p>
            <a:pPr defTabSz="1083758">
              <a:lnSpc>
                <a:spcPct val="90000"/>
              </a:lnSpc>
              <a:spcAft>
                <a:spcPct val="35000"/>
              </a:spcAft>
            </a:pPr>
            <a:endParaRPr lang="en-US" sz="1400" dirty="0">
              <a:solidFill>
                <a:schemeClr val="bg1"/>
              </a:solidFill>
              <a:latin typeface="Helvetica" panose="020B0604020202020204" pitchFamily="34" charset="0"/>
              <a:cs typeface="Helvetica" panose="020B0604020202020204" pitchFamily="34" charset="0"/>
            </a:endParaRPr>
          </a:p>
        </p:txBody>
      </p:sp>
      <p:sp>
        <p:nvSpPr>
          <p:cNvPr id="41" name="Freeform 9">
            <a:extLst>
              <a:ext uri="{FF2B5EF4-FFF2-40B4-BE49-F238E27FC236}">
                <a16:creationId xmlns:a16="http://schemas.microsoft.com/office/drawing/2014/main" id="{945757DC-80C5-42D5-8CFA-FDB1DB8D8E54}"/>
              </a:ext>
            </a:extLst>
          </p:cNvPr>
          <p:cNvSpPr/>
          <p:nvPr/>
        </p:nvSpPr>
        <p:spPr>
          <a:xfrm>
            <a:off x="4525354" y="2617902"/>
            <a:ext cx="1543333" cy="581807"/>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3" tIns="31223" rIns="31223" bIns="31223" numCol="1" spcCol="1270" anchor="ctr" anchorCtr="0">
            <a:noAutofit/>
          </a:bodyPr>
          <a:lstStyle/>
          <a:p>
            <a:pPr defTabSz="1083758">
              <a:lnSpc>
                <a:spcPct val="90000"/>
              </a:lnSpc>
              <a:spcAft>
                <a:spcPct val="35000"/>
              </a:spcAft>
            </a:pPr>
            <a:r>
              <a:rPr lang="en-US" sz="1400" dirty="0">
                <a:solidFill>
                  <a:schemeClr val="bg1"/>
                </a:solidFill>
                <a:latin typeface="Helvetica" panose="020B0604020202020204" pitchFamily="34" charset="0"/>
                <a:cs typeface="Helvetica" panose="020B0604020202020204" pitchFamily="34" charset="0"/>
              </a:rPr>
              <a:t>Stability</a:t>
            </a:r>
          </a:p>
        </p:txBody>
      </p:sp>
      <p:sp>
        <p:nvSpPr>
          <p:cNvPr id="42" name="Freeform 15">
            <a:extLst>
              <a:ext uri="{FF2B5EF4-FFF2-40B4-BE49-F238E27FC236}">
                <a16:creationId xmlns:a16="http://schemas.microsoft.com/office/drawing/2014/main" id="{5E74A442-CF62-48B6-9A93-8A3BB8A01610}"/>
              </a:ext>
            </a:extLst>
          </p:cNvPr>
          <p:cNvSpPr/>
          <p:nvPr/>
        </p:nvSpPr>
        <p:spPr>
          <a:xfrm>
            <a:off x="4525354" y="3854021"/>
            <a:ext cx="1543333" cy="581807"/>
          </a:xfrm>
          <a:custGeom>
            <a:avLst/>
            <a:gdLst>
              <a:gd name="connsiteX0" fmla="*/ 0 w 2865615"/>
              <a:gd name="connsiteY0" fmla="*/ 143281 h 1432807"/>
              <a:gd name="connsiteX1" fmla="*/ 143281 w 2865615"/>
              <a:gd name="connsiteY1" fmla="*/ 0 h 1432807"/>
              <a:gd name="connsiteX2" fmla="*/ 2722334 w 2865615"/>
              <a:gd name="connsiteY2" fmla="*/ 0 h 1432807"/>
              <a:gd name="connsiteX3" fmla="*/ 2865615 w 2865615"/>
              <a:gd name="connsiteY3" fmla="*/ 143281 h 1432807"/>
              <a:gd name="connsiteX4" fmla="*/ 2865615 w 2865615"/>
              <a:gd name="connsiteY4" fmla="*/ 1289526 h 1432807"/>
              <a:gd name="connsiteX5" fmla="*/ 2722334 w 2865615"/>
              <a:gd name="connsiteY5" fmla="*/ 1432807 h 1432807"/>
              <a:gd name="connsiteX6" fmla="*/ 143281 w 2865615"/>
              <a:gd name="connsiteY6" fmla="*/ 1432807 h 1432807"/>
              <a:gd name="connsiteX7" fmla="*/ 0 w 2865615"/>
              <a:gd name="connsiteY7" fmla="*/ 1289526 h 1432807"/>
              <a:gd name="connsiteX8" fmla="*/ 0 w 2865615"/>
              <a:gd name="connsiteY8" fmla="*/ 143281 h 14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615" h="1432807">
                <a:moveTo>
                  <a:pt x="0" y="143281"/>
                </a:moveTo>
                <a:cubicBezTo>
                  <a:pt x="0" y="64149"/>
                  <a:pt x="64149" y="0"/>
                  <a:pt x="143281" y="0"/>
                </a:cubicBezTo>
                <a:lnTo>
                  <a:pt x="2722334" y="0"/>
                </a:lnTo>
                <a:cubicBezTo>
                  <a:pt x="2801466" y="0"/>
                  <a:pt x="2865615" y="64149"/>
                  <a:pt x="2865615" y="143281"/>
                </a:cubicBezTo>
                <a:lnTo>
                  <a:pt x="2865615" y="1289526"/>
                </a:lnTo>
                <a:cubicBezTo>
                  <a:pt x="2865615" y="1368658"/>
                  <a:pt x="2801466" y="1432807"/>
                  <a:pt x="2722334" y="1432807"/>
                </a:cubicBezTo>
                <a:lnTo>
                  <a:pt x="143281" y="1432807"/>
                </a:lnTo>
                <a:cubicBezTo>
                  <a:pt x="64149" y="1432807"/>
                  <a:pt x="0" y="1368658"/>
                  <a:pt x="0" y="1289526"/>
                </a:cubicBezTo>
                <a:lnTo>
                  <a:pt x="0" y="143281"/>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23" tIns="31223" rIns="31223" bIns="31223" numCol="1" spcCol="1270" anchor="ctr" anchorCtr="0">
            <a:noAutofit/>
          </a:bodyPr>
          <a:lstStyle/>
          <a:p>
            <a:pPr defTabSz="1083758">
              <a:lnSpc>
                <a:spcPct val="90000"/>
              </a:lnSpc>
              <a:spcAft>
                <a:spcPct val="35000"/>
              </a:spcAft>
            </a:pPr>
            <a:r>
              <a:rPr lang="en-US" sz="1400" dirty="0">
                <a:solidFill>
                  <a:schemeClr val="bg1"/>
                </a:solidFill>
                <a:latin typeface="Helvetica" panose="020B0604020202020204" pitchFamily="34" charset="0"/>
                <a:cs typeface="Helvetica" panose="020B0604020202020204" pitchFamily="34" charset="0"/>
              </a:rPr>
              <a:t>Organism</a:t>
            </a:r>
          </a:p>
        </p:txBody>
      </p:sp>
      <p:sp>
        <p:nvSpPr>
          <p:cNvPr id="46" name="Subtitle 2">
            <a:extLst>
              <a:ext uri="{FF2B5EF4-FFF2-40B4-BE49-F238E27FC236}">
                <a16:creationId xmlns:a16="http://schemas.microsoft.com/office/drawing/2014/main" id="{43B98797-31EB-487D-86D6-58B8AEABA3EF}"/>
              </a:ext>
            </a:extLst>
          </p:cNvPr>
          <p:cNvSpPr txBox="1">
            <a:spLocks/>
          </p:cNvSpPr>
          <p:nvPr/>
        </p:nvSpPr>
        <p:spPr>
          <a:xfrm>
            <a:off x="4673286" y="3342837"/>
            <a:ext cx="1250384" cy="368058"/>
          </a:xfrm>
          <a:prstGeom prst="rect">
            <a:avLst/>
          </a:prstGeom>
          <a:solidFill>
            <a:schemeClr val="accent2"/>
          </a:solidFill>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solidFill>
                  <a:schemeClr val="bg1"/>
                </a:solidFill>
                <a:latin typeface="Helvetica" panose="020B0604020202020204" pitchFamily="34" charset="0"/>
                <a:ea typeface="Lato Light"/>
                <a:cs typeface="Helvetica" panose="020B0604020202020204" pitchFamily="34" charset="0"/>
              </a:rPr>
              <a:t>Physical Properties</a:t>
            </a:r>
          </a:p>
        </p:txBody>
      </p:sp>
      <p:sp>
        <p:nvSpPr>
          <p:cNvPr id="47" name="Subtitle 2">
            <a:extLst>
              <a:ext uri="{FF2B5EF4-FFF2-40B4-BE49-F238E27FC236}">
                <a16:creationId xmlns:a16="http://schemas.microsoft.com/office/drawing/2014/main" id="{E432ED72-9D0B-4790-BCBD-375252228BD0}"/>
              </a:ext>
            </a:extLst>
          </p:cNvPr>
          <p:cNvSpPr txBox="1">
            <a:spLocks/>
          </p:cNvSpPr>
          <p:nvPr/>
        </p:nvSpPr>
        <p:spPr>
          <a:xfrm>
            <a:off x="4673286" y="2190075"/>
            <a:ext cx="1250384" cy="201345"/>
          </a:xfrm>
          <a:prstGeom prst="rect">
            <a:avLst/>
          </a:prstGeom>
          <a:solidFill>
            <a:schemeClr val="accent2"/>
          </a:solidFill>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solidFill>
                  <a:schemeClr val="bg1"/>
                </a:solidFill>
                <a:latin typeface="Helvetica" panose="020B0604020202020204" pitchFamily="34" charset="0"/>
                <a:ea typeface="Lato Light"/>
                <a:cs typeface="Helvetica" panose="020B0604020202020204" pitchFamily="34" charset="0"/>
              </a:rPr>
              <a:t>Homogeneity</a:t>
            </a:r>
            <a:endParaRPr lang="en-US" sz="1400" dirty="0">
              <a:solidFill>
                <a:schemeClr val="bg1"/>
              </a:solidFill>
              <a:latin typeface="Helvetica" panose="020B0604020202020204" pitchFamily="34" charset="0"/>
              <a:ea typeface="Lato Light" panose="020F0502020204030203" pitchFamily="34" charset="0"/>
              <a:cs typeface="Helvetica" panose="020B0604020202020204" pitchFamily="34" charset="0"/>
            </a:endParaRPr>
          </a:p>
        </p:txBody>
      </p:sp>
      <p:sp>
        <p:nvSpPr>
          <p:cNvPr id="48" name="TextBox 47">
            <a:extLst>
              <a:ext uri="{FF2B5EF4-FFF2-40B4-BE49-F238E27FC236}">
                <a16:creationId xmlns:a16="http://schemas.microsoft.com/office/drawing/2014/main" id="{5F5821FA-949F-4DE7-B786-9AAE650D3D88}"/>
              </a:ext>
            </a:extLst>
          </p:cNvPr>
          <p:cNvSpPr txBox="1"/>
          <p:nvPr/>
        </p:nvSpPr>
        <p:spPr>
          <a:xfrm>
            <a:off x="56872" y="488685"/>
            <a:ext cx="4657916" cy="477054"/>
          </a:xfrm>
          <a:prstGeom prst="rect">
            <a:avLst/>
          </a:prstGeom>
          <a:noFill/>
        </p:spPr>
        <p:txBody>
          <a:bodyPr wrap="square">
            <a:spAutoFit/>
          </a:bodyPr>
          <a:lstStyle/>
          <a:p>
            <a:pPr algn="l"/>
            <a:r>
              <a:rPr lang="en-US" sz="2400" dirty="0">
                <a:latin typeface="Helvetica" panose="020B0604020202020204" pitchFamily="34" charset="0"/>
                <a:cs typeface="Helvetica" panose="020B0604020202020204" pitchFamily="34" charset="0"/>
              </a:rPr>
              <a:t>Material Selection Criteria</a:t>
            </a:r>
          </a:p>
        </p:txBody>
      </p:sp>
      <p:sp>
        <p:nvSpPr>
          <p:cNvPr id="49" name="Oval 48">
            <a:extLst>
              <a:ext uri="{FF2B5EF4-FFF2-40B4-BE49-F238E27FC236}">
                <a16:creationId xmlns:a16="http://schemas.microsoft.com/office/drawing/2014/main" id="{E1CB7D53-92D1-4F72-B902-9A018872BA4A}"/>
              </a:ext>
            </a:extLst>
          </p:cNvPr>
          <p:cNvSpPr/>
          <p:nvPr/>
        </p:nvSpPr>
        <p:spPr>
          <a:xfrm>
            <a:off x="6375844" y="3182250"/>
            <a:ext cx="435786" cy="40588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highlight>
                <a:srgbClr val="FFFF00"/>
              </a:highlight>
              <a:latin typeface="Helvetica" panose="020B0604020202020204" pitchFamily="34" charset="0"/>
              <a:cs typeface="Helvetica" panose="020B0604020202020204" pitchFamily="34" charset="0"/>
            </a:endParaRPr>
          </a:p>
        </p:txBody>
      </p:sp>
      <p:sp>
        <p:nvSpPr>
          <p:cNvPr id="50" name="Oval 49">
            <a:extLst>
              <a:ext uri="{FF2B5EF4-FFF2-40B4-BE49-F238E27FC236}">
                <a16:creationId xmlns:a16="http://schemas.microsoft.com/office/drawing/2014/main" id="{92505FC8-51D4-4BA6-891B-4EA6CB8E7402}"/>
              </a:ext>
            </a:extLst>
          </p:cNvPr>
          <p:cNvSpPr/>
          <p:nvPr/>
        </p:nvSpPr>
        <p:spPr>
          <a:xfrm>
            <a:off x="6389872" y="1964456"/>
            <a:ext cx="435786" cy="405887"/>
          </a:xfrm>
          <a:prstGeom prst="ellipse">
            <a:avLst/>
          </a:prstGeom>
          <a:solidFill>
            <a:srgbClr val="FF6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highlight>
                <a:srgbClr val="FFFF00"/>
              </a:highligh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51596187"/>
      </p:ext>
    </p:extLst>
  </p:cSld>
  <p:clrMapOvr>
    <a:masterClrMapping/>
  </p:clrMapOvr>
  <mc:AlternateContent xmlns:mc="http://schemas.openxmlformats.org/markup-compatibility/2006" xmlns:p14="http://schemas.microsoft.com/office/powerpoint/2010/main">
    <mc:Choice Requires="p14">
      <p:transition spd="slow" p14:dur="2000" advTm="127928"/>
    </mc:Choice>
    <mc:Fallback xmlns="">
      <p:transition spd="slow" advTm="12792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E72F323-63F0-45C1-B612-8EC7F9B8B8C6}"/>
              </a:ext>
            </a:extLst>
          </p:cNvPr>
          <p:cNvGrpSpPr/>
          <p:nvPr/>
        </p:nvGrpSpPr>
        <p:grpSpPr>
          <a:xfrm>
            <a:off x="4609964" y="2145177"/>
            <a:ext cx="1407764" cy="3398370"/>
            <a:chOff x="6145018" y="1717682"/>
            <a:chExt cx="1876530" cy="4529980"/>
          </a:xfrm>
        </p:grpSpPr>
        <p:sp>
          <p:nvSpPr>
            <p:cNvPr id="47" name="Rectangle: Rounded Corners 46">
              <a:extLst>
                <a:ext uri="{FF2B5EF4-FFF2-40B4-BE49-F238E27FC236}">
                  <a16:creationId xmlns:a16="http://schemas.microsoft.com/office/drawing/2014/main" id="{9C9111F7-18B0-4DD3-A206-958C39923670}"/>
                </a:ext>
              </a:extLst>
            </p:cNvPr>
            <p:cNvSpPr>
              <a:spLocks/>
            </p:cNvSpPr>
            <p:nvPr/>
          </p:nvSpPr>
          <p:spPr>
            <a:xfrm>
              <a:off x="6145018" y="1717682"/>
              <a:ext cx="1876530" cy="4529980"/>
            </a:xfrm>
            <a:prstGeom prst="roundRect">
              <a:avLst>
                <a:gd name="adj" fmla="val 5555"/>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DE" sz="1200" b="1" err="1">
                <a:solidFill>
                  <a:schemeClr val="bg1"/>
                </a:solidFill>
                <a:latin typeface="Helvetica" panose="020B0604020202020204" pitchFamily="34" charset="0"/>
                <a:cs typeface="Helvetica" panose="020B0604020202020204" pitchFamily="34" charset="0"/>
              </a:endParaRPr>
            </a:p>
          </p:txBody>
        </p:sp>
        <p:sp>
          <p:nvSpPr>
            <p:cNvPr id="48" name="TextBox 47">
              <a:extLst>
                <a:ext uri="{FF2B5EF4-FFF2-40B4-BE49-F238E27FC236}">
                  <a16:creationId xmlns:a16="http://schemas.microsoft.com/office/drawing/2014/main" id="{5F3ED5B4-813C-4D39-BB3C-7DB96055FE07}"/>
                </a:ext>
              </a:extLst>
            </p:cNvPr>
            <p:cNvSpPr txBox="1">
              <a:spLocks/>
            </p:cNvSpPr>
            <p:nvPr/>
          </p:nvSpPr>
          <p:spPr>
            <a:xfrm>
              <a:off x="6145018" y="3293010"/>
              <a:ext cx="1876530" cy="289234"/>
            </a:xfrm>
            <a:prstGeom prst="rect">
              <a:avLst/>
            </a:prstGeom>
            <a:noFill/>
          </p:spPr>
          <p:txBody>
            <a:bodyPr wrap="square" rtlCol="0">
              <a:spAutoFit/>
            </a:bodyPr>
            <a:lstStyle/>
            <a:p>
              <a:pPr defTabSz="466709">
                <a:lnSpc>
                  <a:spcPct val="90000"/>
                </a:lnSpc>
                <a:spcAft>
                  <a:spcPct val="35000"/>
                </a:spcAft>
                <a:defRPr/>
              </a:pPr>
              <a:r>
                <a:rPr lang="en-US" sz="900" b="1" dirty="0">
                  <a:latin typeface="Helvetica" panose="020B0604020202020204" pitchFamily="34" charset="0"/>
                  <a:cs typeface="Helvetica" panose="020B0604020202020204" pitchFamily="34" charset="0"/>
                </a:rPr>
                <a:t>Commercial Labs</a:t>
              </a:r>
            </a:p>
          </p:txBody>
        </p:sp>
        <p:sp>
          <p:nvSpPr>
            <p:cNvPr id="49" name="TextBox 48">
              <a:extLst>
                <a:ext uri="{FF2B5EF4-FFF2-40B4-BE49-F238E27FC236}">
                  <a16:creationId xmlns:a16="http://schemas.microsoft.com/office/drawing/2014/main" id="{F350AA60-8A05-4A46-B17A-E4E4B1ADF174}"/>
                </a:ext>
              </a:extLst>
            </p:cNvPr>
            <p:cNvSpPr txBox="1"/>
            <p:nvPr/>
          </p:nvSpPr>
          <p:spPr>
            <a:xfrm>
              <a:off x="6162837" y="3706549"/>
              <a:ext cx="1840893" cy="2359813"/>
            </a:xfrm>
            <a:prstGeom prst="rect">
              <a:avLst/>
            </a:prstGeom>
            <a:noFill/>
          </p:spPr>
          <p:txBody>
            <a:bodyPr wrap="square" rtlCol="0">
              <a:noAutofit/>
            </a:bodyPr>
            <a:lstStyle>
              <a:defPPr>
                <a:defRPr lang="en-US"/>
              </a:defPPr>
              <a:lvl1pPr marL="171450" marR="0" lvl="0" indent="-171450" fontAlgn="auto">
                <a:lnSpc>
                  <a:spcPct val="100000"/>
                </a:lnSpc>
                <a:spcBef>
                  <a:spcPts val="0"/>
                </a:spcBef>
                <a:spcAft>
                  <a:spcPts val="800"/>
                </a:spcAft>
                <a:buClr>
                  <a:srgbClr val="F16145"/>
                </a:buClr>
                <a:buSzPct val="80000"/>
                <a:buFont typeface="Wingdings 3" panose="05040102010807070707" pitchFamily="18" charset="2"/>
                <a:buChar char="}"/>
                <a:tabLst/>
                <a:defRPr kumimoji="0" sz="1050" b="0" i="0" u="none" strike="noStrike" cap="none" spc="0" normalizeH="0" baseline="0">
                  <a:ln>
                    <a:noFill/>
                  </a:ln>
                  <a:solidFill>
                    <a:srgbClr val="000000">
                      <a:lumMod val="85000"/>
                      <a:lumOff val="15000"/>
                    </a:srgbClr>
                  </a:solidFill>
                  <a:effectLst/>
                  <a:uLnTx/>
                  <a:uFillTx/>
                  <a:latin typeface="Arial"/>
                </a:defRPr>
              </a:lvl1pPr>
            </a:lstStyle>
            <a:p>
              <a:r>
                <a:rPr lang="en-US" sz="700" dirty="0">
                  <a:latin typeface="Helvetica" panose="020B0604020202020204" pitchFamily="34" charset="0"/>
                  <a:cs typeface="Helvetica" panose="020B0604020202020204" pitchFamily="34" charset="0"/>
                </a:rPr>
                <a:t>Serves as 3</a:t>
              </a:r>
              <a:r>
                <a:rPr lang="en-US" sz="700" baseline="30000" dirty="0">
                  <a:latin typeface="Helvetica" panose="020B0604020202020204" pitchFamily="34" charset="0"/>
                  <a:cs typeface="Helvetica" panose="020B0604020202020204" pitchFamily="34" charset="0"/>
                </a:rPr>
                <a:t>rd</a:t>
              </a:r>
              <a:r>
                <a:rPr lang="en-US" sz="700" dirty="0">
                  <a:latin typeface="Helvetica" panose="020B0604020202020204" pitchFamily="34" charset="0"/>
                  <a:cs typeface="Helvetica" panose="020B0604020202020204" pitchFamily="34" charset="0"/>
                </a:rPr>
                <a:t> party contracting testing laboratory.</a:t>
              </a:r>
            </a:p>
            <a:p>
              <a:endParaRPr lang="en-US" sz="700" dirty="0">
                <a:latin typeface="Helvetica" panose="020B0604020202020204" pitchFamily="34" charset="0"/>
                <a:cs typeface="Helvetica" panose="020B0604020202020204" pitchFamily="34" charset="0"/>
              </a:endParaRPr>
            </a:p>
          </p:txBody>
        </p:sp>
        <p:pic>
          <p:nvPicPr>
            <p:cNvPr id="15" name="Graphic 14">
              <a:extLst>
                <a:ext uri="{FF2B5EF4-FFF2-40B4-BE49-F238E27FC236}">
                  <a16:creationId xmlns:a16="http://schemas.microsoft.com/office/drawing/2014/main" id="{7F7D5C4D-45AD-4CDF-B758-B07B3F7292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1796" y="2117298"/>
              <a:ext cx="942975" cy="857250"/>
            </a:xfrm>
            <a:prstGeom prst="rect">
              <a:avLst/>
            </a:prstGeom>
          </p:spPr>
        </p:pic>
      </p:grpSp>
      <p:grpSp>
        <p:nvGrpSpPr>
          <p:cNvPr id="2" name="Group 1">
            <a:extLst>
              <a:ext uri="{FF2B5EF4-FFF2-40B4-BE49-F238E27FC236}">
                <a16:creationId xmlns:a16="http://schemas.microsoft.com/office/drawing/2014/main" id="{5C6CB495-4072-4BB1-A50F-100AD98A6E83}"/>
              </a:ext>
            </a:extLst>
          </p:cNvPr>
          <p:cNvGrpSpPr/>
          <p:nvPr/>
        </p:nvGrpSpPr>
        <p:grpSpPr>
          <a:xfrm>
            <a:off x="90414" y="2145177"/>
            <a:ext cx="1407764" cy="3398370"/>
            <a:chOff x="120520" y="1717682"/>
            <a:chExt cx="1876530" cy="4529980"/>
          </a:xfrm>
        </p:grpSpPr>
        <p:sp>
          <p:nvSpPr>
            <p:cNvPr id="24" name="Rectangle: Rounded Corners 23">
              <a:extLst>
                <a:ext uri="{FF2B5EF4-FFF2-40B4-BE49-F238E27FC236}">
                  <a16:creationId xmlns:a16="http://schemas.microsoft.com/office/drawing/2014/main" id="{D6BF3BD7-E78B-4914-8B31-73CB7BBEFF47}"/>
                </a:ext>
              </a:extLst>
            </p:cNvPr>
            <p:cNvSpPr/>
            <p:nvPr/>
          </p:nvSpPr>
          <p:spPr>
            <a:xfrm>
              <a:off x="120520" y="1717682"/>
              <a:ext cx="1876530" cy="4529980"/>
            </a:xfrm>
            <a:prstGeom prst="roundRect">
              <a:avLst>
                <a:gd name="adj" fmla="val 5555"/>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DE" sz="1200" b="1" err="1">
                <a:latin typeface="Helvetica" panose="020B0604020202020204" pitchFamily="34" charset="0"/>
                <a:cs typeface="Helvetica" panose="020B0604020202020204" pitchFamily="34" charset="0"/>
              </a:endParaRPr>
            </a:p>
          </p:txBody>
        </p:sp>
        <p:sp>
          <p:nvSpPr>
            <p:cNvPr id="19" name="TextBox 18">
              <a:extLst>
                <a:ext uri="{FF2B5EF4-FFF2-40B4-BE49-F238E27FC236}">
                  <a16:creationId xmlns:a16="http://schemas.microsoft.com/office/drawing/2014/main" id="{281979BF-FEBC-4E6E-9695-2DCF209308FC}"/>
                </a:ext>
              </a:extLst>
            </p:cNvPr>
            <p:cNvSpPr txBox="1">
              <a:spLocks/>
            </p:cNvSpPr>
            <p:nvPr/>
          </p:nvSpPr>
          <p:spPr>
            <a:xfrm>
              <a:off x="120520" y="3319737"/>
              <a:ext cx="1876530" cy="228540"/>
            </a:xfrm>
            <a:prstGeom prst="rect">
              <a:avLst/>
            </a:prstGeom>
            <a:noFill/>
          </p:spPr>
          <p:txBody>
            <a:bodyPr wrap="square" rtlCol="0">
              <a:noAutofit/>
            </a:bodyPr>
            <a:lstStyle/>
            <a:p>
              <a:pPr defTabSz="685777">
                <a:lnSpc>
                  <a:spcPct val="90000"/>
                </a:lnSpc>
                <a:spcBef>
                  <a:spcPts val="1500"/>
                </a:spcBef>
                <a:buClr>
                  <a:srgbClr val="F16145"/>
                </a:buClr>
                <a:buSzPct val="80000"/>
                <a:defRPr/>
              </a:pPr>
              <a:r>
                <a:rPr lang="en-US" sz="900" b="1" dirty="0">
                  <a:latin typeface="Helvetica" panose="020B0604020202020204" pitchFamily="34" charset="0"/>
                  <a:cs typeface="Helvetica" panose="020B0604020202020204" pitchFamily="34" charset="0"/>
                </a:rPr>
                <a:t>OMCLs</a:t>
              </a:r>
            </a:p>
            <a:p>
              <a:pPr marL="175016" indent="-175016" defTabSz="685777">
                <a:lnSpc>
                  <a:spcPct val="90000"/>
                </a:lnSpc>
                <a:spcBef>
                  <a:spcPts val="1500"/>
                </a:spcBef>
                <a:buClr>
                  <a:srgbClr val="F16145"/>
                </a:buClr>
                <a:buSzPct val="80000"/>
                <a:buFont typeface="Wingdings 3" panose="05040102010807070707" pitchFamily="18" charset="2"/>
                <a:buChar char=""/>
                <a:defRPr/>
              </a:pPr>
              <a:endParaRPr lang="en-US" sz="900" dirty="0">
                <a:latin typeface="Helvetica" panose="020B0604020202020204" pitchFamily="34" charset="0"/>
                <a:cs typeface="Helvetica" panose="020B0604020202020204" pitchFamily="34" charset="0"/>
              </a:endParaRPr>
            </a:p>
          </p:txBody>
        </p:sp>
        <p:sp>
          <p:nvSpPr>
            <p:cNvPr id="20" name="TextBox 19">
              <a:extLst>
                <a:ext uri="{FF2B5EF4-FFF2-40B4-BE49-F238E27FC236}">
                  <a16:creationId xmlns:a16="http://schemas.microsoft.com/office/drawing/2014/main" id="{D0858A06-7982-4B69-9E59-92952BA015AD}"/>
                </a:ext>
              </a:extLst>
            </p:cNvPr>
            <p:cNvSpPr txBox="1"/>
            <p:nvPr/>
          </p:nvSpPr>
          <p:spPr>
            <a:xfrm>
              <a:off x="120520" y="3706549"/>
              <a:ext cx="1876529" cy="2359814"/>
            </a:xfrm>
            <a:prstGeom prst="rect">
              <a:avLst/>
            </a:prstGeom>
            <a:noFill/>
          </p:spPr>
          <p:txBody>
            <a:bodyPr wrap="square" rtlCol="0">
              <a:noAutofit/>
            </a:bodyPr>
            <a:lstStyle/>
            <a:p>
              <a:pPr marL="128584" indent="-128584" defTabSz="685777">
                <a:spcAft>
                  <a:spcPts val="600"/>
                </a:spcAft>
                <a:buClr>
                  <a:srgbClr val="F16145"/>
                </a:buClr>
                <a:buSzPct val="80000"/>
                <a:buFont typeface="Wingdings 3" panose="05040102010807070707" pitchFamily="18" charset="2"/>
                <a:buChar char="}"/>
                <a:defRPr/>
              </a:pPr>
              <a:r>
                <a:rPr lang="en-US" sz="700" dirty="0">
                  <a:solidFill>
                    <a:srgbClr val="000000">
                      <a:lumMod val="85000"/>
                      <a:lumOff val="15000"/>
                    </a:srgbClr>
                  </a:solidFill>
                  <a:latin typeface="Helvetica" panose="020B0604020202020204" pitchFamily="34" charset="0"/>
                  <a:cs typeface="Helvetica" panose="020B0604020202020204" pitchFamily="34" charset="0"/>
                </a:rPr>
                <a:t>(Official Medicines Control Laboratories) government laboratories that provide  medicines testing for the purchase, approval, registration, PMS studies, and regulatory enforcement support within developing countries</a:t>
              </a:r>
              <a:r>
                <a:rPr lang="en-US" sz="800" dirty="0">
                  <a:solidFill>
                    <a:srgbClr val="000000">
                      <a:lumMod val="85000"/>
                      <a:lumOff val="15000"/>
                    </a:srgbClr>
                  </a:solidFill>
                  <a:latin typeface="Helvetica" panose="020B0604020202020204" pitchFamily="34" charset="0"/>
                  <a:cs typeface="Helvetica" panose="020B0604020202020204" pitchFamily="34" charset="0"/>
                </a:rPr>
                <a:t>.</a:t>
              </a:r>
            </a:p>
            <a:p>
              <a:pPr marL="128584" indent="-128584" defTabSz="685777">
                <a:spcAft>
                  <a:spcPts val="600"/>
                </a:spcAft>
                <a:buClr>
                  <a:srgbClr val="F16145"/>
                </a:buClr>
                <a:buSzPct val="80000"/>
                <a:buFont typeface="Wingdings 3" panose="05040102010807070707" pitchFamily="18" charset="2"/>
                <a:buChar char="}"/>
                <a:defRPr/>
              </a:pPr>
              <a:r>
                <a:rPr lang="en-US" sz="700" dirty="0">
                  <a:solidFill>
                    <a:srgbClr val="000000">
                      <a:lumMod val="85000"/>
                      <a:lumOff val="15000"/>
                    </a:srgbClr>
                  </a:solidFill>
                  <a:latin typeface="Helvetica" panose="020B0604020202020204" pitchFamily="34" charset="0"/>
                  <a:cs typeface="Helvetica" panose="020B0604020202020204" pitchFamily="34" charset="0"/>
                </a:rPr>
                <a:t>OMCLs include both pharmaceutical and clinical testing laboratories.</a:t>
              </a:r>
              <a:endParaRPr lang="en-US" sz="700" dirty="0">
                <a:solidFill>
                  <a:srgbClr val="73808E"/>
                </a:solidFill>
                <a:latin typeface="Helvetica" panose="020B0604020202020204" pitchFamily="34" charset="0"/>
                <a:cs typeface="Helvetica" panose="020B0604020202020204" pitchFamily="34" charset="0"/>
              </a:endParaRPr>
            </a:p>
          </p:txBody>
        </p:sp>
        <p:pic>
          <p:nvPicPr>
            <p:cNvPr id="25" name="Graphic 24">
              <a:extLst>
                <a:ext uri="{FF2B5EF4-FFF2-40B4-BE49-F238E27FC236}">
                  <a16:creationId xmlns:a16="http://schemas.microsoft.com/office/drawing/2014/main" id="{417D25F2-CFC4-450F-95C3-AE6BBDC117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1585" y="2126823"/>
              <a:ext cx="914400" cy="847725"/>
            </a:xfrm>
            <a:prstGeom prst="rect">
              <a:avLst/>
            </a:prstGeom>
          </p:spPr>
        </p:pic>
      </p:grpSp>
      <p:grpSp>
        <p:nvGrpSpPr>
          <p:cNvPr id="3" name="Group 2">
            <a:extLst>
              <a:ext uri="{FF2B5EF4-FFF2-40B4-BE49-F238E27FC236}">
                <a16:creationId xmlns:a16="http://schemas.microsoft.com/office/drawing/2014/main" id="{4CCAD20C-0248-4128-9E0A-F0F1834F0782}"/>
              </a:ext>
            </a:extLst>
          </p:cNvPr>
          <p:cNvGrpSpPr/>
          <p:nvPr/>
        </p:nvGrpSpPr>
        <p:grpSpPr>
          <a:xfrm>
            <a:off x="1596931" y="2145177"/>
            <a:ext cx="1407764" cy="3398370"/>
            <a:chOff x="2128686" y="1717682"/>
            <a:chExt cx="1876530" cy="4529980"/>
          </a:xfrm>
        </p:grpSpPr>
        <p:sp>
          <p:nvSpPr>
            <p:cNvPr id="26" name="Rectangle: Rounded Corners 25">
              <a:extLst>
                <a:ext uri="{FF2B5EF4-FFF2-40B4-BE49-F238E27FC236}">
                  <a16:creationId xmlns:a16="http://schemas.microsoft.com/office/drawing/2014/main" id="{05ED78CD-704A-4508-A49F-B590EEDBAE3A}"/>
                </a:ext>
              </a:extLst>
            </p:cNvPr>
            <p:cNvSpPr>
              <a:spLocks/>
            </p:cNvSpPr>
            <p:nvPr/>
          </p:nvSpPr>
          <p:spPr>
            <a:xfrm>
              <a:off x="2128686" y="1717682"/>
              <a:ext cx="1876530" cy="4529980"/>
            </a:xfrm>
            <a:prstGeom prst="roundRect">
              <a:avLst>
                <a:gd name="adj" fmla="val 5555"/>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DE" sz="1200" b="1" err="1">
                <a:solidFill>
                  <a:schemeClr val="bg1"/>
                </a:solidFill>
                <a:latin typeface="Helvetica" panose="020B0604020202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F2D79AF8-200D-4746-B396-E5CBC87F8D5D}"/>
                </a:ext>
              </a:extLst>
            </p:cNvPr>
            <p:cNvSpPr txBox="1">
              <a:spLocks/>
            </p:cNvSpPr>
            <p:nvPr/>
          </p:nvSpPr>
          <p:spPr>
            <a:xfrm>
              <a:off x="2128686" y="3197165"/>
              <a:ext cx="1876530" cy="455391"/>
            </a:xfrm>
            <a:prstGeom prst="rect">
              <a:avLst/>
            </a:prstGeom>
            <a:noFill/>
          </p:spPr>
          <p:txBody>
            <a:bodyPr wrap="square" rtlCol="0">
              <a:spAutoFit/>
            </a:bodyPr>
            <a:lstStyle/>
            <a:p>
              <a:pPr defTabSz="466709">
                <a:lnSpc>
                  <a:spcPct val="90000"/>
                </a:lnSpc>
                <a:spcAft>
                  <a:spcPct val="35000"/>
                </a:spcAft>
                <a:defRPr/>
              </a:pPr>
              <a:r>
                <a:rPr lang="en-US" sz="900" b="1" dirty="0">
                  <a:latin typeface="Helvetica" panose="020B0604020202020204" pitchFamily="34" charset="0"/>
                  <a:cs typeface="Helvetica" panose="020B0604020202020204" pitchFamily="34" charset="0"/>
                </a:rPr>
                <a:t>GMP Manufacturers Internal Laboratories</a:t>
              </a:r>
            </a:p>
          </p:txBody>
        </p:sp>
        <p:sp>
          <p:nvSpPr>
            <p:cNvPr id="18" name="TextBox 17">
              <a:extLst>
                <a:ext uri="{FF2B5EF4-FFF2-40B4-BE49-F238E27FC236}">
                  <a16:creationId xmlns:a16="http://schemas.microsoft.com/office/drawing/2014/main" id="{425C5A8B-1CEF-48C0-B4A0-ED6552226203}"/>
                </a:ext>
              </a:extLst>
            </p:cNvPr>
            <p:cNvSpPr txBox="1"/>
            <p:nvPr/>
          </p:nvSpPr>
          <p:spPr>
            <a:xfrm>
              <a:off x="2128686" y="3706549"/>
              <a:ext cx="1876530" cy="2359813"/>
            </a:xfrm>
            <a:prstGeom prst="rect">
              <a:avLst/>
            </a:prstGeom>
            <a:noFill/>
          </p:spPr>
          <p:txBody>
            <a:bodyPr wrap="square" rtlCol="0">
              <a:noAutofit/>
            </a:bodyPr>
            <a:lstStyle>
              <a:defPPr>
                <a:defRPr lang="en-US"/>
              </a:defPPr>
              <a:lvl1pPr marL="171450" marR="0" lvl="0" indent="-171450" fontAlgn="auto">
                <a:lnSpc>
                  <a:spcPct val="100000"/>
                </a:lnSpc>
                <a:spcBef>
                  <a:spcPts val="0"/>
                </a:spcBef>
                <a:spcAft>
                  <a:spcPts val="800"/>
                </a:spcAft>
                <a:buClr>
                  <a:srgbClr val="F16145"/>
                </a:buClr>
                <a:buSzPct val="80000"/>
                <a:buFont typeface="Wingdings 3" panose="05040102010807070707" pitchFamily="18" charset="2"/>
                <a:buChar char="}"/>
                <a:tabLst/>
                <a:defRPr kumimoji="0" sz="1050" b="0" i="0" u="none" strike="noStrike" cap="none" spc="0" normalizeH="0" baseline="0">
                  <a:ln>
                    <a:noFill/>
                  </a:ln>
                  <a:solidFill>
                    <a:srgbClr val="000000">
                      <a:lumMod val="85000"/>
                      <a:lumOff val="15000"/>
                    </a:srgbClr>
                  </a:solidFill>
                  <a:effectLst/>
                  <a:uLnTx/>
                  <a:uFillTx/>
                  <a:latin typeface="Arial"/>
                </a:defRPr>
              </a:lvl1pPr>
            </a:lstStyle>
            <a:p>
              <a:r>
                <a:rPr lang="en-US" sz="700" dirty="0">
                  <a:latin typeface="Helvetica" panose="020B0604020202020204" pitchFamily="34" charset="0"/>
                  <a:cs typeface="Helvetica" panose="020B0604020202020204" pitchFamily="34" charset="0"/>
                </a:rPr>
                <a:t>Primary manufacturers of API and FP in addition to products in other areas. </a:t>
              </a:r>
            </a:p>
            <a:p>
              <a:r>
                <a:rPr lang="en-US" sz="700" dirty="0">
                  <a:latin typeface="Helvetica" panose="020B0604020202020204" pitchFamily="34" charset="0"/>
                  <a:cs typeface="Helvetica" panose="020B0604020202020204" pitchFamily="34" charset="0"/>
                </a:rPr>
                <a:t>The GMP manufacturers have internal testing laboratories to ensure the manufacturing process, quality and safety is confirmed.</a:t>
              </a:r>
            </a:p>
            <a:p>
              <a:endParaRPr lang="en-US" sz="700" dirty="0">
                <a:latin typeface="Helvetica" panose="020B0604020202020204" pitchFamily="34" charset="0"/>
                <a:cs typeface="Helvetica" panose="020B0604020202020204" pitchFamily="34" charset="0"/>
              </a:endParaRPr>
            </a:p>
          </p:txBody>
        </p:sp>
        <p:pic>
          <p:nvPicPr>
            <p:cNvPr id="36" name="Graphic 35">
              <a:extLst>
                <a:ext uri="{FF2B5EF4-FFF2-40B4-BE49-F238E27FC236}">
                  <a16:creationId xmlns:a16="http://schemas.microsoft.com/office/drawing/2014/main" id="{91BC5CFE-B115-4041-8D99-95644DEF2D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71663" y="2079198"/>
              <a:ext cx="790575" cy="895350"/>
            </a:xfrm>
            <a:prstGeom prst="rect">
              <a:avLst/>
            </a:prstGeom>
          </p:spPr>
        </p:pic>
      </p:grpSp>
      <p:grpSp>
        <p:nvGrpSpPr>
          <p:cNvPr id="4" name="Group 3">
            <a:extLst>
              <a:ext uri="{FF2B5EF4-FFF2-40B4-BE49-F238E27FC236}">
                <a16:creationId xmlns:a16="http://schemas.microsoft.com/office/drawing/2014/main" id="{579C9E3A-7DDC-4FB2-8FCE-BFEC312A1A07}"/>
              </a:ext>
            </a:extLst>
          </p:cNvPr>
          <p:cNvGrpSpPr/>
          <p:nvPr/>
        </p:nvGrpSpPr>
        <p:grpSpPr>
          <a:xfrm>
            <a:off x="3103448" y="2145177"/>
            <a:ext cx="1407764" cy="3398370"/>
            <a:chOff x="4136852" y="1717682"/>
            <a:chExt cx="1876530" cy="4529980"/>
          </a:xfrm>
        </p:grpSpPr>
        <p:sp>
          <p:nvSpPr>
            <p:cNvPr id="28" name="Rectangle: Rounded Corners 27">
              <a:extLst>
                <a:ext uri="{FF2B5EF4-FFF2-40B4-BE49-F238E27FC236}">
                  <a16:creationId xmlns:a16="http://schemas.microsoft.com/office/drawing/2014/main" id="{30254649-171B-4C34-96D8-9D859D659DB4}"/>
                </a:ext>
              </a:extLst>
            </p:cNvPr>
            <p:cNvSpPr>
              <a:spLocks/>
            </p:cNvSpPr>
            <p:nvPr/>
          </p:nvSpPr>
          <p:spPr>
            <a:xfrm>
              <a:off x="4136852" y="1717682"/>
              <a:ext cx="1876530" cy="4529980"/>
            </a:xfrm>
            <a:prstGeom prst="roundRect">
              <a:avLst>
                <a:gd name="adj" fmla="val 5555"/>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DE" sz="1200" b="1" err="1">
                <a:solidFill>
                  <a:schemeClr val="bg1"/>
                </a:solidFill>
                <a:latin typeface="Helvetica" panose="020B0604020202020204" pitchFamily="34" charset="0"/>
                <a:cs typeface="Helvetica" panose="020B0604020202020204" pitchFamily="34" charset="0"/>
              </a:endParaRPr>
            </a:p>
          </p:txBody>
        </p:sp>
        <p:sp>
          <p:nvSpPr>
            <p:cNvPr id="21" name="TextBox 20">
              <a:extLst>
                <a:ext uri="{FF2B5EF4-FFF2-40B4-BE49-F238E27FC236}">
                  <a16:creationId xmlns:a16="http://schemas.microsoft.com/office/drawing/2014/main" id="{13A488DD-5C11-4F65-8F25-0BC966A485B6}"/>
                </a:ext>
              </a:extLst>
            </p:cNvPr>
            <p:cNvSpPr txBox="1"/>
            <p:nvPr/>
          </p:nvSpPr>
          <p:spPr>
            <a:xfrm>
              <a:off x="4136853" y="3706549"/>
              <a:ext cx="1876529" cy="2056864"/>
            </a:xfrm>
            <a:prstGeom prst="rect">
              <a:avLst/>
            </a:prstGeom>
            <a:noFill/>
          </p:spPr>
          <p:txBody>
            <a:bodyPr wrap="square" rtlCol="0">
              <a:noAutofit/>
            </a:bodyPr>
            <a:lstStyle>
              <a:defPPr>
                <a:defRPr lang="en-US"/>
              </a:defPPr>
              <a:lvl1pPr marL="171450" marR="0" lvl="0" indent="-171450" fontAlgn="auto">
                <a:lnSpc>
                  <a:spcPct val="100000"/>
                </a:lnSpc>
                <a:spcBef>
                  <a:spcPts val="0"/>
                </a:spcBef>
                <a:spcAft>
                  <a:spcPts val="800"/>
                </a:spcAft>
                <a:buClr>
                  <a:srgbClr val="F16145"/>
                </a:buClr>
                <a:buSzPct val="80000"/>
                <a:buFont typeface="Wingdings 3" panose="05040102010807070707" pitchFamily="18" charset="2"/>
                <a:buChar char="}"/>
                <a:tabLst/>
                <a:defRPr kumimoji="0" sz="1050" b="0" i="0" u="none" strike="noStrike" cap="none" spc="0" normalizeH="0" baseline="0">
                  <a:ln>
                    <a:noFill/>
                  </a:ln>
                  <a:solidFill>
                    <a:srgbClr val="000000">
                      <a:lumMod val="85000"/>
                      <a:lumOff val="15000"/>
                    </a:srgbClr>
                  </a:solidFill>
                  <a:effectLst/>
                  <a:uLnTx/>
                  <a:uFillTx/>
                  <a:latin typeface="Arial"/>
                </a:defRPr>
              </a:lvl1pPr>
            </a:lstStyle>
            <a:p>
              <a:r>
                <a:rPr lang="en-US" sz="700" dirty="0">
                  <a:latin typeface="Helvetica" panose="020B0604020202020204" pitchFamily="34" charset="0"/>
                  <a:cs typeface="Helvetica" panose="020B0604020202020204" pitchFamily="34" charset="0"/>
                </a:rPr>
                <a:t>Supports the testing of medicines delivery in human and non-human samples within clinical, hospitals, and private medical facilities. </a:t>
              </a:r>
            </a:p>
            <a:p>
              <a:r>
                <a:rPr lang="en-US" sz="700" dirty="0">
                  <a:latin typeface="Helvetica" panose="020B0604020202020204" pitchFamily="34" charset="0"/>
                  <a:cs typeface="Helvetica" panose="020B0604020202020204" pitchFamily="34" charset="0"/>
                </a:rPr>
                <a:t>The CROs have internal testing laboratories to ensure the product identification and delivery results are confirmed.</a:t>
              </a:r>
            </a:p>
            <a:p>
              <a:endParaRPr lang="en-US" sz="700" dirty="0">
                <a:latin typeface="Helvetica" panose="020B0604020202020204" pitchFamily="34" charset="0"/>
                <a:cs typeface="Helvetica" panose="020B0604020202020204" pitchFamily="34" charset="0"/>
              </a:endParaRPr>
            </a:p>
          </p:txBody>
        </p:sp>
        <p:sp>
          <p:nvSpPr>
            <p:cNvPr id="22" name="TextBox 21">
              <a:extLst>
                <a:ext uri="{FF2B5EF4-FFF2-40B4-BE49-F238E27FC236}">
                  <a16:creationId xmlns:a16="http://schemas.microsoft.com/office/drawing/2014/main" id="{A1897EDA-B7A6-45F4-9664-E6147C060BD5}"/>
                </a:ext>
              </a:extLst>
            </p:cNvPr>
            <p:cNvSpPr txBox="1">
              <a:spLocks/>
            </p:cNvSpPr>
            <p:nvPr/>
          </p:nvSpPr>
          <p:spPr>
            <a:xfrm>
              <a:off x="4136852" y="3197164"/>
              <a:ext cx="1876530" cy="457081"/>
            </a:xfrm>
            <a:prstGeom prst="rect">
              <a:avLst/>
            </a:prstGeom>
            <a:noFill/>
          </p:spPr>
          <p:txBody>
            <a:bodyPr wrap="none" rtlCol="0">
              <a:noAutofit/>
            </a:bodyPr>
            <a:lstStyle/>
            <a:p>
              <a:pPr defTabSz="685777">
                <a:buClr>
                  <a:srgbClr val="F16145"/>
                </a:buClr>
                <a:buSzPct val="80000"/>
                <a:defRPr/>
              </a:pPr>
              <a:r>
                <a:rPr lang="en-US" sz="900" b="1" dirty="0">
                  <a:latin typeface="Helvetica" panose="020B0604020202020204" pitchFamily="34" charset="0"/>
                  <a:cs typeface="Helvetica" panose="020B0604020202020204" pitchFamily="34" charset="0"/>
                </a:rPr>
                <a:t>Clinical Research  </a:t>
              </a:r>
            </a:p>
            <a:p>
              <a:pPr defTabSz="685777">
                <a:buClr>
                  <a:srgbClr val="F16145"/>
                </a:buClr>
                <a:buSzPct val="80000"/>
                <a:defRPr/>
              </a:pPr>
              <a:r>
                <a:rPr lang="en-US" sz="900" b="1" dirty="0">
                  <a:latin typeface="Helvetica" panose="020B0604020202020204" pitchFamily="34" charset="0"/>
                  <a:cs typeface="Helvetica" panose="020B0604020202020204" pitchFamily="34" charset="0"/>
                </a:rPr>
                <a:t> Organizations</a:t>
              </a:r>
              <a:endParaRPr lang="en-US" sz="900" dirty="0">
                <a:latin typeface="Helvetica" panose="020B0604020202020204" pitchFamily="34" charset="0"/>
                <a:cs typeface="Helvetica" panose="020B0604020202020204" pitchFamily="34" charset="0"/>
              </a:endParaRPr>
            </a:p>
          </p:txBody>
        </p:sp>
        <p:pic>
          <p:nvPicPr>
            <p:cNvPr id="45" name="Graphic 44">
              <a:extLst>
                <a:ext uri="{FF2B5EF4-FFF2-40B4-BE49-F238E27FC236}">
                  <a16:creationId xmlns:a16="http://schemas.microsoft.com/office/drawing/2014/main" id="{140B23CD-6E63-4162-BCC4-E4D959EA5E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22692" y="2164923"/>
              <a:ext cx="704850" cy="809625"/>
            </a:xfrm>
            <a:prstGeom prst="rect">
              <a:avLst/>
            </a:prstGeom>
          </p:spPr>
        </p:pic>
      </p:grpSp>
      <p:grpSp>
        <p:nvGrpSpPr>
          <p:cNvPr id="8" name="Group 7">
            <a:extLst>
              <a:ext uri="{FF2B5EF4-FFF2-40B4-BE49-F238E27FC236}">
                <a16:creationId xmlns:a16="http://schemas.microsoft.com/office/drawing/2014/main" id="{7BD29853-322F-479A-8E30-28B8F9CB45E6}"/>
              </a:ext>
            </a:extLst>
          </p:cNvPr>
          <p:cNvGrpSpPr/>
          <p:nvPr/>
        </p:nvGrpSpPr>
        <p:grpSpPr>
          <a:xfrm>
            <a:off x="6116481" y="2145177"/>
            <a:ext cx="1407764" cy="3398370"/>
            <a:chOff x="8153184" y="1717682"/>
            <a:chExt cx="1876530" cy="4529980"/>
          </a:xfrm>
        </p:grpSpPr>
        <p:sp>
          <p:nvSpPr>
            <p:cNvPr id="29" name="Rectangle: Rounded Corners 28">
              <a:extLst>
                <a:ext uri="{FF2B5EF4-FFF2-40B4-BE49-F238E27FC236}">
                  <a16:creationId xmlns:a16="http://schemas.microsoft.com/office/drawing/2014/main" id="{0D9CD1DA-D979-42DF-835C-5013A4A21E09}"/>
                </a:ext>
              </a:extLst>
            </p:cNvPr>
            <p:cNvSpPr>
              <a:spLocks/>
            </p:cNvSpPr>
            <p:nvPr/>
          </p:nvSpPr>
          <p:spPr>
            <a:xfrm>
              <a:off x="8153184" y="1717682"/>
              <a:ext cx="1876530" cy="4529980"/>
            </a:xfrm>
            <a:prstGeom prst="roundRect">
              <a:avLst>
                <a:gd name="adj" fmla="val 5555"/>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DE" sz="1200" b="1" err="1">
                <a:solidFill>
                  <a:schemeClr val="bg1"/>
                </a:solidFill>
                <a:latin typeface="Helvetica" panose="020B0604020202020204" pitchFamily="34" charset="0"/>
                <a:cs typeface="Helvetica" panose="020B0604020202020204" pitchFamily="34" charset="0"/>
              </a:endParaRPr>
            </a:p>
          </p:txBody>
        </p:sp>
        <p:sp>
          <p:nvSpPr>
            <p:cNvPr id="6" name="TextBox 5">
              <a:extLst>
                <a:ext uri="{FF2B5EF4-FFF2-40B4-BE49-F238E27FC236}">
                  <a16:creationId xmlns:a16="http://schemas.microsoft.com/office/drawing/2014/main" id="{12C1A9F1-70C9-4806-B532-C64F63BE9D1B}"/>
                </a:ext>
              </a:extLst>
            </p:cNvPr>
            <p:cNvSpPr txBox="1">
              <a:spLocks/>
            </p:cNvSpPr>
            <p:nvPr/>
          </p:nvSpPr>
          <p:spPr>
            <a:xfrm>
              <a:off x="8153184" y="3197164"/>
              <a:ext cx="1876530" cy="457081"/>
            </a:xfrm>
            <a:prstGeom prst="rect">
              <a:avLst/>
            </a:prstGeom>
            <a:noFill/>
          </p:spPr>
          <p:txBody>
            <a:bodyPr wrap="square" rtlCol="0">
              <a:noAutofit/>
            </a:bodyPr>
            <a:lstStyle/>
            <a:p>
              <a:pPr defTabSz="685777">
                <a:buClr>
                  <a:srgbClr val="F16145"/>
                </a:buClr>
                <a:buSzPct val="80000"/>
                <a:defRPr/>
              </a:pPr>
              <a:r>
                <a:rPr lang="en-US" sz="900" b="1" dirty="0">
                  <a:latin typeface="Helvetica" panose="020B0604020202020204" pitchFamily="34" charset="0"/>
                  <a:cs typeface="Helvetica" panose="020B0604020202020204" pitchFamily="34" charset="0"/>
                </a:rPr>
                <a:t>Food and Cosmetic Organizations</a:t>
              </a:r>
            </a:p>
            <a:p>
              <a:pPr defTabSz="685777">
                <a:lnSpc>
                  <a:spcPct val="90000"/>
                </a:lnSpc>
                <a:spcBef>
                  <a:spcPts val="1500"/>
                </a:spcBef>
                <a:buClr>
                  <a:srgbClr val="F16145"/>
                </a:buClr>
                <a:buSzPct val="80000"/>
                <a:defRPr/>
              </a:pPr>
              <a:endParaRPr lang="en-US" sz="900" dirty="0">
                <a:latin typeface="Helvetica" panose="020B0604020202020204" pitchFamily="34" charset="0"/>
                <a:cs typeface="Helvetica" panose="020B0604020202020204" pitchFamily="34" charset="0"/>
              </a:endParaRPr>
            </a:p>
          </p:txBody>
        </p:sp>
        <p:sp>
          <p:nvSpPr>
            <p:cNvPr id="11" name="TextBox 10">
              <a:extLst>
                <a:ext uri="{FF2B5EF4-FFF2-40B4-BE49-F238E27FC236}">
                  <a16:creationId xmlns:a16="http://schemas.microsoft.com/office/drawing/2014/main" id="{25475F4D-E345-4DD2-91D4-AC4BFF624CDB}"/>
                </a:ext>
              </a:extLst>
            </p:cNvPr>
            <p:cNvSpPr txBox="1"/>
            <p:nvPr/>
          </p:nvSpPr>
          <p:spPr>
            <a:xfrm>
              <a:off x="8153184" y="3706549"/>
              <a:ext cx="1876529" cy="1598147"/>
            </a:xfrm>
            <a:prstGeom prst="rect">
              <a:avLst/>
            </a:prstGeom>
            <a:noFill/>
          </p:spPr>
          <p:txBody>
            <a:bodyPr wrap="square" rtlCol="0">
              <a:noAutofit/>
            </a:bodyPr>
            <a:lstStyle>
              <a:defPPr>
                <a:defRPr lang="en-US"/>
              </a:defPPr>
              <a:lvl1pPr marL="171450" marR="0" lvl="0" indent="-171450" fontAlgn="auto">
                <a:lnSpc>
                  <a:spcPct val="100000"/>
                </a:lnSpc>
                <a:spcBef>
                  <a:spcPts val="0"/>
                </a:spcBef>
                <a:spcAft>
                  <a:spcPts val="800"/>
                </a:spcAft>
                <a:buClr>
                  <a:srgbClr val="F16145"/>
                </a:buClr>
                <a:buSzPct val="80000"/>
                <a:buFont typeface="Wingdings 3" panose="05040102010807070707" pitchFamily="18" charset="2"/>
                <a:buChar char="}"/>
                <a:tabLst/>
                <a:defRPr kumimoji="0" sz="1050" b="0" i="0" u="none" strike="noStrike" cap="none" spc="0" normalizeH="0" baseline="0">
                  <a:ln>
                    <a:noFill/>
                  </a:ln>
                  <a:solidFill>
                    <a:srgbClr val="000000">
                      <a:lumMod val="85000"/>
                      <a:lumOff val="15000"/>
                    </a:srgbClr>
                  </a:solidFill>
                  <a:effectLst/>
                  <a:uLnTx/>
                  <a:uFillTx/>
                  <a:latin typeface="Arial"/>
                </a:defRPr>
              </a:lvl1pPr>
            </a:lstStyle>
            <a:p>
              <a:r>
                <a:rPr lang="en-US" sz="700" dirty="0">
                  <a:latin typeface="Helvetica" panose="020B0604020202020204" pitchFamily="34" charset="0"/>
                  <a:cs typeface="Helvetica" panose="020B0604020202020204" pitchFamily="34" charset="0"/>
                </a:rPr>
                <a:t>Support the food and cosmetics microbiology testing of non-human samples within food and cosmetic facilities. </a:t>
              </a:r>
            </a:p>
          </p:txBody>
        </p:sp>
        <p:pic>
          <p:nvPicPr>
            <p:cNvPr id="52" name="Graphic 51">
              <a:extLst>
                <a:ext uri="{FF2B5EF4-FFF2-40B4-BE49-F238E27FC236}">
                  <a16:creationId xmlns:a16="http://schemas.microsoft.com/office/drawing/2014/main" id="{C0362190-53FF-42CA-B88C-C6AF5A826F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00924" y="2155398"/>
              <a:ext cx="781050" cy="819150"/>
            </a:xfrm>
            <a:prstGeom prst="rect">
              <a:avLst/>
            </a:prstGeom>
          </p:spPr>
        </p:pic>
      </p:grpSp>
      <p:grpSp>
        <p:nvGrpSpPr>
          <p:cNvPr id="9" name="Group 8">
            <a:extLst>
              <a:ext uri="{FF2B5EF4-FFF2-40B4-BE49-F238E27FC236}">
                <a16:creationId xmlns:a16="http://schemas.microsoft.com/office/drawing/2014/main" id="{0D0F48CF-FA11-4C34-B544-8BEB63339999}"/>
              </a:ext>
            </a:extLst>
          </p:cNvPr>
          <p:cNvGrpSpPr/>
          <p:nvPr/>
        </p:nvGrpSpPr>
        <p:grpSpPr>
          <a:xfrm>
            <a:off x="7622997" y="2145177"/>
            <a:ext cx="1407764" cy="3398370"/>
            <a:chOff x="10161348" y="1717682"/>
            <a:chExt cx="1876530" cy="4529980"/>
          </a:xfrm>
        </p:grpSpPr>
        <p:sp>
          <p:nvSpPr>
            <p:cNvPr id="30" name="Rectangle: Rounded Corners 29">
              <a:extLst>
                <a:ext uri="{FF2B5EF4-FFF2-40B4-BE49-F238E27FC236}">
                  <a16:creationId xmlns:a16="http://schemas.microsoft.com/office/drawing/2014/main" id="{6898F5B3-972A-4E34-AD07-FA82346A555F}"/>
                </a:ext>
              </a:extLst>
            </p:cNvPr>
            <p:cNvSpPr>
              <a:spLocks/>
            </p:cNvSpPr>
            <p:nvPr/>
          </p:nvSpPr>
          <p:spPr>
            <a:xfrm>
              <a:off x="10161348" y="1717682"/>
              <a:ext cx="1876530" cy="4529980"/>
            </a:xfrm>
            <a:prstGeom prst="roundRect">
              <a:avLst>
                <a:gd name="adj" fmla="val 5555"/>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DE" sz="1200" b="1" err="1">
                <a:solidFill>
                  <a:schemeClr val="bg1"/>
                </a:solidFill>
                <a:latin typeface="Helvetica" panose="020B0604020202020204" pitchFamily="34" charset="0"/>
                <a:cs typeface="Helvetica" panose="020B0604020202020204" pitchFamily="34" charset="0"/>
              </a:endParaRPr>
            </a:p>
          </p:txBody>
        </p:sp>
        <p:sp>
          <p:nvSpPr>
            <p:cNvPr id="16" name="TextBox 15">
              <a:extLst>
                <a:ext uri="{FF2B5EF4-FFF2-40B4-BE49-F238E27FC236}">
                  <a16:creationId xmlns:a16="http://schemas.microsoft.com/office/drawing/2014/main" id="{ACA02F19-E56C-4A85-98EE-A4651B93AED4}"/>
                </a:ext>
              </a:extLst>
            </p:cNvPr>
            <p:cNvSpPr txBox="1">
              <a:spLocks/>
            </p:cNvSpPr>
            <p:nvPr/>
          </p:nvSpPr>
          <p:spPr>
            <a:xfrm>
              <a:off x="10161348" y="3197164"/>
              <a:ext cx="1876530" cy="478510"/>
            </a:xfrm>
            <a:prstGeom prst="rect">
              <a:avLst/>
            </a:prstGeom>
            <a:noFill/>
          </p:spPr>
          <p:txBody>
            <a:bodyPr wrap="square" rtlCol="0">
              <a:noAutofit/>
            </a:bodyPr>
            <a:lstStyle/>
            <a:p>
              <a:pPr defTabSz="600055">
                <a:defRPr/>
              </a:pPr>
              <a:r>
                <a:rPr lang="en-US" sz="900" b="1" dirty="0">
                  <a:latin typeface="Helvetica" panose="020B0604020202020204" pitchFamily="34" charset="0"/>
                  <a:cs typeface="Helvetica" panose="020B0604020202020204" pitchFamily="34" charset="0"/>
                </a:rPr>
                <a:t>Contract Drug </a:t>
              </a:r>
            </a:p>
            <a:p>
              <a:pPr defTabSz="600055">
                <a:defRPr/>
              </a:pPr>
              <a:r>
                <a:rPr lang="en-US" sz="900" b="1" dirty="0">
                  <a:latin typeface="Helvetica" panose="020B0604020202020204" pitchFamily="34" charset="0"/>
                  <a:cs typeface="Helvetica" panose="020B0604020202020204" pitchFamily="34" charset="0"/>
                </a:rPr>
                <a:t>Mfg Organizations</a:t>
              </a:r>
            </a:p>
          </p:txBody>
        </p:sp>
        <p:sp>
          <p:nvSpPr>
            <p:cNvPr id="23" name="TextBox 22">
              <a:extLst>
                <a:ext uri="{FF2B5EF4-FFF2-40B4-BE49-F238E27FC236}">
                  <a16:creationId xmlns:a16="http://schemas.microsoft.com/office/drawing/2014/main" id="{1CB42436-FD23-4BE0-85CA-A0D665F10F6F}"/>
                </a:ext>
              </a:extLst>
            </p:cNvPr>
            <p:cNvSpPr txBox="1"/>
            <p:nvPr/>
          </p:nvSpPr>
          <p:spPr>
            <a:xfrm>
              <a:off x="10161348" y="3706549"/>
              <a:ext cx="1876530" cy="2361585"/>
            </a:xfrm>
            <a:prstGeom prst="rect">
              <a:avLst/>
            </a:prstGeom>
            <a:noFill/>
          </p:spPr>
          <p:txBody>
            <a:bodyPr wrap="square" rtlCol="0">
              <a:noAutofit/>
            </a:bodyPr>
            <a:lstStyle>
              <a:defPPr>
                <a:defRPr lang="en-US"/>
              </a:defPPr>
              <a:lvl1pPr marL="171450" marR="0" lvl="0" indent="-171450" fontAlgn="auto">
                <a:lnSpc>
                  <a:spcPct val="100000"/>
                </a:lnSpc>
                <a:spcBef>
                  <a:spcPts val="0"/>
                </a:spcBef>
                <a:spcAft>
                  <a:spcPts val="800"/>
                </a:spcAft>
                <a:buClr>
                  <a:srgbClr val="F16145"/>
                </a:buClr>
                <a:buSzPct val="80000"/>
                <a:buFont typeface="Wingdings 3" panose="05040102010807070707" pitchFamily="18" charset="2"/>
                <a:buChar char="}"/>
                <a:tabLst/>
                <a:defRPr kumimoji="0" sz="1050" b="0" i="0" u="none" strike="noStrike" cap="none" spc="0" normalizeH="0" baseline="0">
                  <a:ln>
                    <a:noFill/>
                  </a:ln>
                  <a:solidFill>
                    <a:srgbClr val="000000">
                      <a:lumMod val="85000"/>
                      <a:lumOff val="15000"/>
                    </a:srgbClr>
                  </a:solidFill>
                  <a:effectLst/>
                  <a:uLnTx/>
                  <a:uFillTx/>
                  <a:latin typeface="Arial"/>
                </a:defRPr>
              </a:lvl1pPr>
            </a:lstStyle>
            <a:p>
              <a:r>
                <a:rPr lang="en-US" sz="700" dirty="0">
                  <a:latin typeface="Helvetica" panose="020B0604020202020204" pitchFamily="34" charset="0"/>
                  <a:cs typeface="Helvetica" panose="020B0604020202020204" pitchFamily="34" charset="0"/>
                </a:rPr>
                <a:t>Serves as 3rd party manufacturer facilities that support API and FP production in multiple areas such as pharmaceutical / biopharmaceutical, microbiology, food and beverage , etc. </a:t>
              </a:r>
            </a:p>
            <a:p>
              <a:r>
                <a:rPr lang="en-US" sz="700" dirty="0">
                  <a:latin typeface="Helvetica" panose="020B0604020202020204" pitchFamily="34" charset="0"/>
                  <a:cs typeface="Helvetica" panose="020B0604020202020204" pitchFamily="34" charset="0"/>
                </a:rPr>
                <a:t>The CMO’s have internal testing laboratories to ensure the manufacturing process is verified.</a:t>
              </a:r>
            </a:p>
            <a:p>
              <a:endParaRPr lang="en-US" sz="700" dirty="0">
                <a:latin typeface="Helvetica" panose="020B0604020202020204" pitchFamily="34" charset="0"/>
                <a:cs typeface="Helvetica" panose="020B0604020202020204" pitchFamily="34" charset="0"/>
              </a:endParaRPr>
            </a:p>
          </p:txBody>
        </p:sp>
        <p:pic>
          <p:nvPicPr>
            <p:cNvPr id="54" name="Graphic 53">
              <a:extLst>
                <a:ext uri="{FF2B5EF4-FFF2-40B4-BE49-F238E27FC236}">
                  <a16:creationId xmlns:a16="http://schemas.microsoft.com/office/drawing/2014/main" id="{703505D5-A1AC-44D5-9EBE-126DB5C6E2E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675751" y="2136348"/>
              <a:ext cx="847725" cy="838200"/>
            </a:xfrm>
            <a:prstGeom prst="rect">
              <a:avLst/>
            </a:prstGeom>
          </p:spPr>
        </p:pic>
      </p:grpSp>
      <p:sp>
        <p:nvSpPr>
          <p:cNvPr id="65" name="Title 64">
            <a:extLst>
              <a:ext uri="{FF2B5EF4-FFF2-40B4-BE49-F238E27FC236}">
                <a16:creationId xmlns:a16="http://schemas.microsoft.com/office/drawing/2014/main" id="{E9C1C8DD-1739-409D-B62F-27310F170111}"/>
              </a:ext>
            </a:extLst>
          </p:cNvPr>
          <p:cNvSpPr>
            <a:spLocks noGrp="1"/>
          </p:cNvSpPr>
          <p:nvPr>
            <p:ph type="title"/>
          </p:nvPr>
        </p:nvSpPr>
        <p:spPr/>
        <p:txBody>
          <a:bodyPr/>
          <a:lstStyle/>
          <a:p>
            <a:endParaRPr lang="en-US" dirty="0"/>
          </a:p>
        </p:txBody>
      </p:sp>
      <p:sp>
        <p:nvSpPr>
          <p:cNvPr id="34" name="TextBox 33">
            <a:extLst>
              <a:ext uri="{FF2B5EF4-FFF2-40B4-BE49-F238E27FC236}">
                <a16:creationId xmlns:a16="http://schemas.microsoft.com/office/drawing/2014/main" id="{BDC4A513-E26C-49BE-9A77-B6899478852B}"/>
              </a:ext>
            </a:extLst>
          </p:cNvPr>
          <p:cNvSpPr txBox="1"/>
          <p:nvPr/>
        </p:nvSpPr>
        <p:spPr>
          <a:xfrm>
            <a:off x="90414" y="558525"/>
            <a:ext cx="6697012" cy="477054"/>
          </a:xfrm>
          <a:prstGeom prst="rect">
            <a:avLst/>
          </a:prstGeom>
          <a:noFill/>
        </p:spPr>
        <p:txBody>
          <a:bodyPr wrap="square">
            <a:spAutoFit/>
          </a:bodyPr>
          <a:lstStyle/>
          <a:p>
            <a:pPr algn="l"/>
            <a:r>
              <a:rPr lang="en-US" sz="2400" dirty="0">
                <a:latin typeface="Helvetica" panose="020B0604020202020204" pitchFamily="34" charset="0"/>
                <a:cs typeface="Helvetica" panose="020B0604020202020204" pitchFamily="34" charset="0"/>
              </a:rPr>
              <a:t>Proficiency Testing Laboratory Market</a:t>
            </a:r>
          </a:p>
        </p:txBody>
      </p:sp>
    </p:spTree>
    <p:extLst>
      <p:ext uri="{BB962C8B-B14F-4D97-AF65-F5344CB8AC3E}">
        <p14:creationId xmlns:p14="http://schemas.microsoft.com/office/powerpoint/2010/main" val="1574721568"/>
      </p:ext>
    </p:extLst>
  </p:cSld>
  <p:clrMapOvr>
    <a:masterClrMapping/>
  </p:clrMapOvr>
  <mc:AlternateContent xmlns:mc="http://schemas.openxmlformats.org/markup-compatibility/2006" xmlns:p14="http://schemas.microsoft.com/office/powerpoint/2010/main">
    <mc:Choice Requires="p14">
      <p:transition spd="slow" p14:dur="2000" advTm="101550"/>
    </mc:Choice>
    <mc:Fallback xmlns="">
      <p:transition spd="slow" advTm="10155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A53BD4-B9F4-4D71-81CF-3F39A9093A24}"/>
              </a:ext>
            </a:extLst>
          </p:cNvPr>
          <p:cNvSpPr>
            <a:spLocks noGrp="1"/>
          </p:cNvSpPr>
          <p:nvPr>
            <p:ph type="title"/>
          </p:nvPr>
        </p:nvSpPr>
        <p:spPr>
          <a:xfrm>
            <a:off x="80898" y="513590"/>
            <a:ext cx="7591179" cy="685979"/>
          </a:xfrm>
        </p:spPr>
        <p:txBody>
          <a:bodyPr/>
          <a:lstStyle/>
          <a:p>
            <a:pPr>
              <a:spcBef>
                <a:spcPts val="900"/>
              </a:spcBef>
            </a:pPr>
            <a:r>
              <a:rPr lang="en-US" sz="2400" dirty="0">
                <a:cs typeface="Arial"/>
              </a:rPr>
              <a:t>USP PT Program Customer Benefits</a:t>
            </a:r>
            <a:endParaRPr lang="en-US" sz="2400" b="0" dirty="0">
              <a:ea typeface="+mj-lt"/>
              <a:cs typeface="+mj-lt"/>
            </a:endParaRPr>
          </a:p>
        </p:txBody>
      </p:sp>
      <p:grpSp>
        <p:nvGrpSpPr>
          <p:cNvPr id="31" name="Group 30">
            <a:extLst>
              <a:ext uri="{FF2B5EF4-FFF2-40B4-BE49-F238E27FC236}">
                <a16:creationId xmlns:a16="http://schemas.microsoft.com/office/drawing/2014/main" id="{C74FF827-C6A8-4E8D-8103-1D7EAD973E9A}"/>
              </a:ext>
            </a:extLst>
          </p:cNvPr>
          <p:cNvGrpSpPr/>
          <p:nvPr/>
        </p:nvGrpSpPr>
        <p:grpSpPr>
          <a:xfrm>
            <a:off x="2350150" y="2007352"/>
            <a:ext cx="2019247" cy="2392457"/>
            <a:chOff x="3257581" y="2077156"/>
            <a:chExt cx="2691628" cy="3189112"/>
          </a:xfrm>
        </p:grpSpPr>
        <p:sp>
          <p:nvSpPr>
            <p:cNvPr id="12" name="Rectangle: Rounded Corners 11">
              <a:extLst>
                <a:ext uri="{FF2B5EF4-FFF2-40B4-BE49-F238E27FC236}">
                  <a16:creationId xmlns:a16="http://schemas.microsoft.com/office/drawing/2014/main" id="{49202B2B-940C-4F7E-8751-EC0D912F4DCD}"/>
                </a:ext>
              </a:extLst>
            </p:cNvPr>
            <p:cNvSpPr>
              <a:spLocks/>
            </p:cNvSpPr>
            <p:nvPr/>
          </p:nvSpPr>
          <p:spPr>
            <a:xfrm>
              <a:off x="3257581" y="2077156"/>
              <a:ext cx="2691628" cy="3189112"/>
            </a:xfrm>
            <a:prstGeom prst="roundRect">
              <a:avLst>
                <a:gd name="adj" fmla="val 5555"/>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DE" sz="1350" b="1" err="1">
                <a:solidFill>
                  <a:schemeClr val="bg1"/>
                </a:solidFill>
                <a:latin typeface="+mj-lt"/>
              </a:endParaRPr>
            </a:p>
          </p:txBody>
        </p:sp>
        <p:sp>
          <p:nvSpPr>
            <p:cNvPr id="14" name="TextBox 13">
              <a:extLst>
                <a:ext uri="{FF2B5EF4-FFF2-40B4-BE49-F238E27FC236}">
                  <a16:creationId xmlns:a16="http://schemas.microsoft.com/office/drawing/2014/main" id="{BE70ED60-C4C7-409F-A8DD-1CD516650A08}"/>
                </a:ext>
              </a:extLst>
            </p:cNvPr>
            <p:cNvSpPr txBox="1">
              <a:spLocks/>
            </p:cNvSpPr>
            <p:nvPr/>
          </p:nvSpPr>
          <p:spPr>
            <a:xfrm>
              <a:off x="3493699" y="3171523"/>
              <a:ext cx="2219391" cy="1896579"/>
            </a:xfrm>
            <a:prstGeom prst="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72" tIns="81000" rIns="68572" bIns="81000" numCol="1" rtlCol="0" anchor="t" anchorCtr="0" compatLnSpc="1">
              <a:prstTxWarp prst="textNoShape">
                <a:avLst/>
              </a:prstTxWarp>
              <a:noAutofit/>
            </a:bodyPr>
            <a:lstStyle>
              <a:defPPr>
                <a:defRPr lang="en-US"/>
              </a:defPPr>
              <a:lvl1pPr algn="ctr" fontAlgn="base">
                <a:lnSpc>
                  <a:spcPct val="90000"/>
                </a:lnSpc>
                <a:spcAft>
                  <a:spcPct val="0"/>
                </a:spcAft>
                <a:buClr>
                  <a:schemeClr val="accent2"/>
                </a:buClr>
                <a:buSzPct val="90000"/>
                <a:defRPr b="1">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spcAft>
                  <a:spcPts val="600"/>
                </a:spcAft>
              </a:pPr>
              <a:endParaRPr lang="en-US" sz="1200" dirty="0">
                <a:solidFill>
                  <a:schemeClr val="tx1"/>
                </a:solidFill>
                <a:cs typeface="Arial"/>
              </a:endParaRPr>
            </a:p>
          </p:txBody>
        </p:sp>
        <p:pic>
          <p:nvPicPr>
            <p:cNvPr id="23" name="Graphic 22">
              <a:extLst>
                <a:ext uri="{FF2B5EF4-FFF2-40B4-BE49-F238E27FC236}">
                  <a16:creationId xmlns:a16="http://schemas.microsoft.com/office/drawing/2014/main" id="{15EABE88-6927-485A-8240-B0CB3A8E57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42111" y="2292808"/>
              <a:ext cx="1639509" cy="1490461"/>
            </a:xfrm>
            <a:prstGeom prst="rect">
              <a:avLst/>
            </a:prstGeom>
          </p:spPr>
        </p:pic>
      </p:grpSp>
      <p:sp>
        <p:nvSpPr>
          <p:cNvPr id="8" name="Rectangle: Rounded Corners 7">
            <a:extLst>
              <a:ext uri="{FF2B5EF4-FFF2-40B4-BE49-F238E27FC236}">
                <a16:creationId xmlns:a16="http://schemas.microsoft.com/office/drawing/2014/main" id="{8E04535C-976F-4CA1-9370-66B8C7D37103}"/>
              </a:ext>
            </a:extLst>
          </p:cNvPr>
          <p:cNvSpPr/>
          <p:nvPr/>
        </p:nvSpPr>
        <p:spPr>
          <a:xfrm>
            <a:off x="242322" y="2556031"/>
            <a:ext cx="2019247" cy="2392457"/>
          </a:xfrm>
          <a:prstGeom prst="roundRect">
            <a:avLst>
              <a:gd name="adj" fmla="val 5555"/>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DE" sz="1350" b="1" err="1">
              <a:solidFill>
                <a:schemeClr val="bg1"/>
              </a:solidFill>
              <a:latin typeface="+mj-lt"/>
            </a:endParaRPr>
          </a:p>
        </p:txBody>
      </p:sp>
      <p:sp>
        <p:nvSpPr>
          <p:cNvPr id="10" name="TextBox 9">
            <a:extLst>
              <a:ext uri="{FF2B5EF4-FFF2-40B4-BE49-F238E27FC236}">
                <a16:creationId xmlns:a16="http://schemas.microsoft.com/office/drawing/2014/main" id="{2EAF277E-DA00-49D8-BD7C-32ACF773C612}"/>
              </a:ext>
            </a:extLst>
          </p:cNvPr>
          <p:cNvSpPr txBox="1">
            <a:spLocks/>
          </p:cNvSpPr>
          <p:nvPr/>
        </p:nvSpPr>
        <p:spPr>
          <a:xfrm>
            <a:off x="348464" y="3342369"/>
            <a:ext cx="1806964" cy="1479575"/>
          </a:xfrm>
          <a:prstGeom prst="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72" tIns="81000" rIns="68572" bIns="81000" numCol="1" rtlCol="0" anchor="t" anchorCtr="0" compatLnSpc="1">
            <a:prstTxWarp prst="textNoShape">
              <a:avLst/>
            </a:prstTxWarp>
            <a:noAutofit/>
          </a:bodyPr>
          <a:lstStyle>
            <a:defPPr>
              <a:defRPr lang="en-US"/>
            </a:defPPr>
            <a:lvl1pPr algn="ctr" fontAlgn="base">
              <a:lnSpc>
                <a:spcPct val="90000"/>
              </a:lnSpc>
              <a:spcAft>
                <a:spcPct val="0"/>
              </a:spcAft>
              <a:buClr>
                <a:schemeClr val="accent2"/>
              </a:buClr>
              <a:buSzPct val="90000"/>
              <a:defRPr b="1">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endParaRPr lang="en-US" sz="1600" b="0" dirty="0">
              <a:solidFill>
                <a:schemeClr val="tx1"/>
              </a:solidFill>
              <a:latin typeface="Helvetica" panose="020B0604020202020204" pitchFamily="34" charset="0"/>
              <a:cs typeface="Helvetica" panose="020B0604020202020204" pitchFamily="34" charset="0"/>
            </a:endParaRPr>
          </a:p>
        </p:txBody>
      </p:sp>
      <p:pic>
        <p:nvPicPr>
          <p:cNvPr id="25" name="Graphic 24">
            <a:extLst>
              <a:ext uri="{FF2B5EF4-FFF2-40B4-BE49-F238E27FC236}">
                <a16:creationId xmlns:a16="http://schemas.microsoft.com/office/drawing/2014/main" id="{AE93D4D2-B66B-438B-9C20-72100E1D4E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7243" y="1381512"/>
            <a:ext cx="1771117" cy="1031130"/>
          </a:xfrm>
          <a:prstGeom prst="rect">
            <a:avLst/>
          </a:prstGeom>
        </p:spPr>
      </p:pic>
      <p:grpSp>
        <p:nvGrpSpPr>
          <p:cNvPr id="32" name="Group 31">
            <a:extLst>
              <a:ext uri="{FF2B5EF4-FFF2-40B4-BE49-F238E27FC236}">
                <a16:creationId xmlns:a16="http://schemas.microsoft.com/office/drawing/2014/main" id="{033938BC-5F3D-4F56-BBBE-B807CE9EC90B}"/>
              </a:ext>
            </a:extLst>
          </p:cNvPr>
          <p:cNvGrpSpPr/>
          <p:nvPr/>
        </p:nvGrpSpPr>
        <p:grpSpPr>
          <a:xfrm>
            <a:off x="4351086" y="2815135"/>
            <a:ext cx="2400124" cy="2392457"/>
            <a:chOff x="6038799" y="2121410"/>
            <a:chExt cx="3199331" cy="3189112"/>
          </a:xfrm>
        </p:grpSpPr>
        <p:sp>
          <p:nvSpPr>
            <p:cNvPr id="16" name="Rectangle: Rounded Corners 15">
              <a:extLst>
                <a:ext uri="{FF2B5EF4-FFF2-40B4-BE49-F238E27FC236}">
                  <a16:creationId xmlns:a16="http://schemas.microsoft.com/office/drawing/2014/main" id="{1F43AA4E-D9AC-498B-B0F2-DCEC87AFA90D}"/>
                </a:ext>
              </a:extLst>
            </p:cNvPr>
            <p:cNvSpPr>
              <a:spLocks/>
            </p:cNvSpPr>
            <p:nvPr/>
          </p:nvSpPr>
          <p:spPr>
            <a:xfrm>
              <a:off x="6250302" y="2121410"/>
              <a:ext cx="2691628" cy="3189112"/>
            </a:xfrm>
            <a:prstGeom prst="roundRect">
              <a:avLst>
                <a:gd name="adj" fmla="val 5555"/>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DE" sz="1600" err="1">
                <a:solidFill>
                  <a:schemeClr val="bg1"/>
                </a:solidFill>
                <a:latin typeface="Helvetica" panose="020B0604020202020204" pitchFamily="34" charset="0"/>
                <a:cs typeface="Helvetica" panose="020B0604020202020204" pitchFamily="34" charset="0"/>
              </a:endParaRPr>
            </a:p>
          </p:txBody>
        </p:sp>
        <p:sp>
          <p:nvSpPr>
            <p:cNvPr id="18" name="TextBox 17">
              <a:extLst>
                <a:ext uri="{FF2B5EF4-FFF2-40B4-BE49-F238E27FC236}">
                  <a16:creationId xmlns:a16="http://schemas.microsoft.com/office/drawing/2014/main" id="{6769E4F7-530C-4D1F-B59C-1B6EA54079AD}"/>
                </a:ext>
              </a:extLst>
            </p:cNvPr>
            <p:cNvSpPr txBox="1">
              <a:spLocks/>
            </p:cNvSpPr>
            <p:nvPr/>
          </p:nvSpPr>
          <p:spPr>
            <a:xfrm>
              <a:off x="6038799" y="3532785"/>
              <a:ext cx="3199331" cy="1332074"/>
            </a:xfrm>
            <a:prstGeom prst="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72" tIns="81000" rIns="68572" bIns="81000" numCol="1" rtlCol="0" anchor="ctr" anchorCtr="0" compatLnSpc="1">
              <a:prstTxWarp prst="textNoShape">
                <a:avLst/>
              </a:prstTxWarp>
              <a:noAutofit/>
            </a:bodyPr>
            <a:lstStyle>
              <a:defPPr>
                <a:defRPr lang="en-US"/>
              </a:defPPr>
              <a:lvl1pPr algn="ctr" fontAlgn="base">
                <a:lnSpc>
                  <a:spcPct val="90000"/>
                </a:lnSpc>
                <a:spcAft>
                  <a:spcPct val="0"/>
                </a:spcAft>
                <a:buClr>
                  <a:schemeClr val="accent2"/>
                </a:buClr>
                <a:buSzPct val="90000"/>
                <a:defRPr b="1">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600" b="0" dirty="0">
                  <a:solidFill>
                    <a:schemeClr val="tx1"/>
                  </a:solidFill>
                  <a:latin typeface="Helvetica" panose="020B0604020202020204" pitchFamily="34" charset="0"/>
                  <a:ea typeface="+mj-lt"/>
                  <a:cs typeface="Helvetica" panose="020B0604020202020204" pitchFamily="34" charset="0"/>
                </a:rPr>
                <a:t>Underpinned by best-in-class scientific expertise</a:t>
              </a:r>
              <a:endParaRPr lang="en-US" sz="1600" b="0" dirty="0">
                <a:solidFill>
                  <a:schemeClr val="tx1"/>
                </a:solidFill>
                <a:latin typeface="Helvetica" panose="020B0604020202020204" pitchFamily="34" charset="0"/>
                <a:cs typeface="Helvetica" panose="020B0604020202020204" pitchFamily="34" charset="0"/>
              </a:endParaRPr>
            </a:p>
            <a:p>
              <a:pPr algn="l"/>
              <a:endParaRPr lang="en-US" sz="1600" b="0" dirty="0">
                <a:solidFill>
                  <a:schemeClr val="tx1"/>
                </a:solidFill>
                <a:latin typeface="Helvetica" panose="020B0604020202020204" pitchFamily="34" charset="0"/>
                <a:cs typeface="Helvetica" panose="020B0604020202020204" pitchFamily="34" charset="0"/>
              </a:endParaRPr>
            </a:p>
          </p:txBody>
        </p:sp>
        <p:pic>
          <p:nvPicPr>
            <p:cNvPr id="27" name="Graphic 26">
              <a:extLst>
                <a:ext uri="{FF2B5EF4-FFF2-40B4-BE49-F238E27FC236}">
                  <a16:creationId xmlns:a16="http://schemas.microsoft.com/office/drawing/2014/main" id="{B77F988C-81A0-465D-8E8B-9206452DEA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70591" y="2337624"/>
              <a:ext cx="2069350" cy="1219990"/>
            </a:xfrm>
            <a:prstGeom prst="rect">
              <a:avLst/>
            </a:prstGeom>
          </p:spPr>
        </p:pic>
      </p:grpSp>
      <p:grpSp>
        <p:nvGrpSpPr>
          <p:cNvPr id="33" name="Group 32">
            <a:extLst>
              <a:ext uri="{FF2B5EF4-FFF2-40B4-BE49-F238E27FC236}">
                <a16:creationId xmlns:a16="http://schemas.microsoft.com/office/drawing/2014/main" id="{BBED724B-2021-4D82-896E-CF938E888241}"/>
              </a:ext>
            </a:extLst>
          </p:cNvPr>
          <p:cNvGrpSpPr/>
          <p:nvPr/>
        </p:nvGrpSpPr>
        <p:grpSpPr>
          <a:xfrm>
            <a:off x="6424150" y="3505200"/>
            <a:ext cx="2719850" cy="2392457"/>
            <a:chOff x="8763611" y="2063477"/>
            <a:chExt cx="3625522" cy="3189112"/>
          </a:xfrm>
        </p:grpSpPr>
        <p:sp>
          <p:nvSpPr>
            <p:cNvPr id="20" name="Rectangle: Rounded Corners 19">
              <a:extLst>
                <a:ext uri="{FF2B5EF4-FFF2-40B4-BE49-F238E27FC236}">
                  <a16:creationId xmlns:a16="http://schemas.microsoft.com/office/drawing/2014/main" id="{BDFFC611-401D-43D8-8855-75552FDD85AC}"/>
                </a:ext>
              </a:extLst>
            </p:cNvPr>
            <p:cNvSpPr>
              <a:spLocks/>
            </p:cNvSpPr>
            <p:nvPr/>
          </p:nvSpPr>
          <p:spPr>
            <a:xfrm>
              <a:off x="9127839" y="2063477"/>
              <a:ext cx="2691628" cy="3189112"/>
            </a:xfrm>
            <a:prstGeom prst="roundRect">
              <a:avLst>
                <a:gd name="adj" fmla="val 5555"/>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DE" sz="1600" err="1">
                <a:solidFill>
                  <a:schemeClr val="bg1"/>
                </a:solidFill>
                <a:latin typeface="Helvetica" panose="020B0604020202020204" pitchFamily="34" charset="0"/>
                <a:cs typeface="Helvetica" panose="020B0604020202020204" pitchFamily="34" charset="0"/>
              </a:endParaRPr>
            </a:p>
          </p:txBody>
        </p:sp>
        <p:sp>
          <p:nvSpPr>
            <p:cNvPr id="21" name="TextBox 20">
              <a:extLst>
                <a:ext uri="{FF2B5EF4-FFF2-40B4-BE49-F238E27FC236}">
                  <a16:creationId xmlns:a16="http://schemas.microsoft.com/office/drawing/2014/main" id="{FE9ABC19-7474-4232-92F3-8651FF0F28B9}"/>
                </a:ext>
              </a:extLst>
            </p:cNvPr>
            <p:cNvSpPr txBox="1">
              <a:spLocks/>
            </p:cNvSpPr>
            <p:nvPr/>
          </p:nvSpPr>
          <p:spPr>
            <a:xfrm>
              <a:off x="8763611" y="3424185"/>
              <a:ext cx="3625522" cy="1295349"/>
            </a:xfrm>
            <a:prstGeom prst="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72" tIns="81000" rIns="68572" bIns="81000" numCol="1" rtlCol="0" anchor="ctr" anchorCtr="0" compatLnSpc="1">
              <a:prstTxWarp prst="textNoShape">
                <a:avLst/>
              </a:prstTxWarp>
              <a:noAutofit/>
            </a:bodyPr>
            <a:lstStyle>
              <a:defPPr>
                <a:defRPr lang="en-US"/>
              </a:defPPr>
              <a:lvl1pPr algn="ctr" fontAlgn="base">
                <a:lnSpc>
                  <a:spcPct val="90000"/>
                </a:lnSpc>
                <a:spcAft>
                  <a:spcPct val="0"/>
                </a:spcAft>
                <a:buClr>
                  <a:schemeClr val="accent2"/>
                </a:buClr>
                <a:buSzPct val="90000"/>
                <a:defRPr b="1">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600" b="0" dirty="0">
                  <a:latin typeface="Helvetica" panose="020B0604020202020204" pitchFamily="34" charset="0"/>
                  <a:cs typeface="Helvetica" panose="020B0604020202020204" pitchFamily="34" charset="0"/>
                </a:rPr>
                <a:t>Expert and highly responsive technical support</a:t>
              </a:r>
            </a:p>
            <a:p>
              <a:pPr algn="l"/>
              <a:endParaRPr lang="en-US" sz="1600" b="0" dirty="0">
                <a:latin typeface="Helvetica" panose="020B0604020202020204" pitchFamily="34" charset="0"/>
                <a:cs typeface="Helvetica" panose="020B0604020202020204" pitchFamily="34" charset="0"/>
              </a:endParaRPr>
            </a:p>
          </p:txBody>
        </p:sp>
        <p:pic>
          <p:nvPicPr>
            <p:cNvPr id="29" name="Graphic 28">
              <a:extLst>
                <a:ext uri="{FF2B5EF4-FFF2-40B4-BE49-F238E27FC236}">
                  <a16:creationId xmlns:a16="http://schemas.microsoft.com/office/drawing/2014/main" id="{9BA8A3D5-FE6C-4C22-8919-2595DEDDC0D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06483" y="2118595"/>
              <a:ext cx="2315094" cy="1295349"/>
            </a:xfrm>
            <a:prstGeom prst="rect">
              <a:avLst/>
            </a:prstGeom>
          </p:spPr>
        </p:pic>
      </p:grpSp>
      <p:sp>
        <p:nvSpPr>
          <p:cNvPr id="24" name="TextBox 23">
            <a:extLst>
              <a:ext uri="{FF2B5EF4-FFF2-40B4-BE49-F238E27FC236}">
                <a16:creationId xmlns:a16="http://schemas.microsoft.com/office/drawing/2014/main" id="{049C640F-09EB-48FB-8AE1-D90E8D9AB298}"/>
              </a:ext>
            </a:extLst>
          </p:cNvPr>
          <p:cNvSpPr txBox="1"/>
          <p:nvPr/>
        </p:nvSpPr>
        <p:spPr>
          <a:xfrm rot="10800000" flipV="1">
            <a:off x="210118" y="2556031"/>
            <a:ext cx="2461774" cy="561710"/>
          </a:xfrm>
          <a:prstGeom prst="rect">
            <a:avLst/>
          </a:prstGeom>
          <a:noFill/>
        </p:spPr>
        <p:txBody>
          <a:bodyPr wrap="square" lIns="68598" tIns="34299" rIns="68598" bIns="34299" anchor="t">
            <a:spAutoFit/>
          </a:bodyPr>
          <a:lstStyle/>
          <a:p>
            <a:pPr algn="ctr"/>
            <a:r>
              <a:rPr lang="en-US" sz="1600" dirty="0">
                <a:latin typeface="Helvetica" panose="020B0604020202020204" pitchFamily="34" charset="0"/>
                <a:cs typeface="Helvetica" panose="020B0604020202020204" pitchFamily="34" charset="0"/>
              </a:rPr>
              <a:t>In-house manufacturing by established provider</a:t>
            </a:r>
          </a:p>
        </p:txBody>
      </p:sp>
      <p:sp>
        <p:nvSpPr>
          <p:cNvPr id="26" name="TextBox 25">
            <a:extLst>
              <a:ext uri="{FF2B5EF4-FFF2-40B4-BE49-F238E27FC236}">
                <a16:creationId xmlns:a16="http://schemas.microsoft.com/office/drawing/2014/main" id="{F56FC274-569A-4485-94CC-0141505A1F60}"/>
              </a:ext>
            </a:extLst>
          </p:cNvPr>
          <p:cNvSpPr txBox="1"/>
          <p:nvPr/>
        </p:nvSpPr>
        <p:spPr>
          <a:xfrm>
            <a:off x="2563425" y="3345014"/>
            <a:ext cx="1935829" cy="807932"/>
          </a:xfrm>
          <a:prstGeom prst="rect">
            <a:avLst/>
          </a:prstGeom>
          <a:noFill/>
        </p:spPr>
        <p:txBody>
          <a:bodyPr wrap="square" lIns="68598" tIns="34299" rIns="68598" bIns="34299" anchor="t">
            <a:spAutoFit/>
          </a:bodyPr>
          <a:lstStyle/>
          <a:p>
            <a:pPr algn="ctr"/>
            <a:r>
              <a:rPr lang="en-US" sz="1600" dirty="0">
                <a:latin typeface="Helvetica" panose="020B0604020202020204" pitchFamily="34" charset="0"/>
                <a:cs typeface="Helvetica" panose="020B0604020202020204" pitchFamily="34" charset="0"/>
              </a:rPr>
              <a:t>Leverages trusted USP methods*</a:t>
            </a:r>
          </a:p>
          <a:p>
            <a:r>
              <a:rPr lang="en-US" sz="1600" dirty="0">
                <a:latin typeface="Helvetica" panose="020B0604020202020204" pitchFamily="34" charset="0"/>
                <a:cs typeface="Helvetica" panose="020B0604020202020204" pitchFamily="34" charset="0"/>
              </a:rPr>
              <a:t> </a:t>
            </a:r>
          </a:p>
        </p:txBody>
      </p:sp>
      <p:sp>
        <p:nvSpPr>
          <p:cNvPr id="2" name="TextBox 1">
            <a:extLst>
              <a:ext uri="{FF2B5EF4-FFF2-40B4-BE49-F238E27FC236}">
                <a16:creationId xmlns:a16="http://schemas.microsoft.com/office/drawing/2014/main" id="{16A86EF4-FCD5-43D4-81FE-81271BD9A764}"/>
              </a:ext>
            </a:extLst>
          </p:cNvPr>
          <p:cNvSpPr txBox="1"/>
          <p:nvPr/>
        </p:nvSpPr>
        <p:spPr>
          <a:xfrm>
            <a:off x="1173532" y="6077068"/>
            <a:ext cx="7030831" cy="320871"/>
          </a:xfrm>
          <a:prstGeom prst="rect">
            <a:avLst/>
          </a:prstGeom>
          <a:noFill/>
        </p:spPr>
        <p:txBody>
          <a:bodyPr wrap="none" rtlCol="0">
            <a:noAutofit/>
          </a:bodyPr>
          <a:lstStyle/>
          <a:p>
            <a:pPr>
              <a:lnSpc>
                <a:spcPct val="90000"/>
              </a:lnSpc>
              <a:spcBef>
                <a:spcPts val="1500"/>
              </a:spcBef>
              <a:buClr>
                <a:srgbClr val="F16145"/>
              </a:buClr>
              <a:buSzPct val="80000"/>
            </a:pPr>
            <a:r>
              <a:rPr lang="en-US" sz="1600" dirty="0">
                <a:latin typeface="Helvetica" panose="020B0604020202020204" pitchFamily="34" charset="0"/>
                <a:cs typeface="Helvetica" panose="020B0604020202020204" pitchFamily="34" charset="0"/>
              </a:rPr>
              <a:t>*</a:t>
            </a:r>
            <a:r>
              <a:rPr lang="en-US" sz="1600" i="1" dirty="0">
                <a:latin typeface="Helvetica" panose="020B0604020202020204" pitchFamily="34" charset="0"/>
                <a:cs typeface="Helvetica" panose="020B0604020202020204" pitchFamily="34" charset="0"/>
              </a:rPr>
              <a:t>USP methods are often referenced by several PT competitors</a:t>
            </a:r>
          </a:p>
        </p:txBody>
      </p:sp>
    </p:spTree>
    <p:extLst>
      <p:ext uri="{BB962C8B-B14F-4D97-AF65-F5344CB8AC3E}">
        <p14:creationId xmlns:p14="http://schemas.microsoft.com/office/powerpoint/2010/main" val="2367185948"/>
      </p:ext>
    </p:extLst>
  </p:cSld>
  <p:clrMapOvr>
    <a:masterClrMapping/>
  </p:clrMapOvr>
  <mc:AlternateContent xmlns:mc="http://schemas.openxmlformats.org/markup-compatibility/2006" xmlns:p14="http://schemas.microsoft.com/office/powerpoint/2010/main">
    <mc:Choice Requires="p14">
      <p:transition spd="slow" p14:dur="2000" advTm="67283"/>
    </mc:Choice>
    <mc:Fallback xmlns="">
      <p:transition spd="slow" advTm="6728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BC356C0-F7E3-0246-8ED9-60284FEE225A}"/>
              </a:ext>
            </a:extLst>
          </p:cNvPr>
          <p:cNvGraphicFramePr>
            <a:graphicFrameLocks noChangeAspect="1"/>
          </p:cNvGraphicFramePr>
          <p:nvPr>
            <p:custDataLst>
              <p:tags r:id="rId2"/>
            </p:custDataLst>
          </p:nvPr>
        </p:nvGraphicFramePr>
        <p:xfrm>
          <a:off x="1192" y="858442"/>
          <a:ext cx="1191" cy="1191"/>
        </p:xfrm>
        <a:graphic>
          <a:graphicData uri="http://schemas.openxmlformats.org/presentationml/2006/ole">
            <mc:AlternateContent xmlns:mc="http://schemas.openxmlformats.org/markup-compatibility/2006">
              <mc:Choice xmlns:v="urn:schemas-microsoft-com:vml" Requires="v">
                <p:oleObj spid="_x0000_s24588" name="think-cell Slide" r:id="rId6" imgW="7772400" imgH="10058400" progId="TCLayout.ActiveDocument.1">
                  <p:embed/>
                </p:oleObj>
              </mc:Choice>
              <mc:Fallback>
                <p:oleObj name="think-cell Slide" r:id="rId6" imgW="7772400" imgH="10058400" progId="TCLayout.ActiveDocument.1">
                  <p:embed/>
                  <p:pic>
                    <p:nvPicPr>
                      <p:cNvPr id="9" name="Object 8" hidden="1">
                        <a:extLst>
                          <a:ext uri="{FF2B5EF4-FFF2-40B4-BE49-F238E27FC236}">
                            <a16:creationId xmlns:a16="http://schemas.microsoft.com/office/drawing/2014/main" id="{FBC356C0-F7E3-0246-8ED9-60284FEE225A}"/>
                          </a:ext>
                        </a:extLst>
                      </p:cNvPr>
                      <p:cNvPicPr/>
                      <p:nvPr/>
                    </p:nvPicPr>
                    <p:blipFill>
                      <a:blip r:embed="rId7"/>
                      <a:stretch>
                        <a:fillRect/>
                      </a:stretch>
                    </p:blipFill>
                    <p:spPr>
                      <a:xfrm>
                        <a:off x="1192" y="858442"/>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0D1A104-BA2F-E844-80B5-2C7FFEADF4D9}"/>
              </a:ext>
            </a:extLst>
          </p:cNvPr>
          <p:cNvSpPr/>
          <p:nvPr>
            <p:custDataLst>
              <p:tags r:id="rId3"/>
            </p:custDataLst>
          </p:nvPr>
        </p:nvSpPr>
        <p:spPr>
          <a:xfrm>
            <a:off x="0" y="857250"/>
            <a:ext cx="119094" cy="119063"/>
          </a:xfrm>
          <a:prstGeom prst="rect">
            <a:avLst/>
          </a:prstGeom>
          <a:solidFill>
            <a:schemeClr val="accent1"/>
          </a:solidFill>
          <a:ln w="28575" cap="flat" cmpd="sng" algn="ctr">
            <a:noFill/>
            <a:prstDash val="solid"/>
            <a:miter lim="800000"/>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2700" b="1" dirty="0">
              <a:solidFill>
                <a:schemeClr val="bg1"/>
              </a:solidFill>
              <a:latin typeface="Arial" panose="020B0604020202020204" pitchFamily="34" charset="0"/>
              <a:ea typeface="+mj-ea"/>
              <a:sym typeface="Arial" panose="020B0604020202020204" pitchFamily="34" charset="0"/>
            </a:endParaRPr>
          </a:p>
        </p:txBody>
      </p:sp>
      <p:sp>
        <p:nvSpPr>
          <p:cNvPr id="5" name="Title 4">
            <a:extLst>
              <a:ext uri="{FF2B5EF4-FFF2-40B4-BE49-F238E27FC236}">
                <a16:creationId xmlns:a16="http://schemas.microsoft.com/office/drawing/2014/main" id="{91EC6BAB-3CA2-8641-9A93-BA9660C73425}"/>
              </a:ext>
            </a:extLst>
          </p:cNvPr>
          <p:cNvSpPr>
            <a:spLocks noGrp="1"/>
          </p:cNvSpPr>
          <p:nvPr>
            <p:ph type="title"/>
          </p:nvPr>
        </p:nvSpPr>
        <p:spPr/>
        <p:txBody>
          <a:bodyPr/>
          <a:lstStyle/>
          <a:p>
            <a:endParaRPr lang="en-US" dirty="0"/>
          </a:p>
        </p:txBody>
      </p:sp>
      <p:grpSp>
        <p:nvGrpSpPr>
          <p:cNvPr id="13" name="Group 12">
            <a:extLst>
              <a:ext uri="{FF2B5EF4-FFF2-40B4-BE49-F238E27FC236}">
                <a16:creationId xmlns:a16="http://schemas.microsoft.com/office/drawing/2014/main" id="{3513D820-17D9-45EC-ABEA-6E48D78A9259}"/>
              </a:ext>
            </a:extLst>
          </p:cNvPr>
          <p:cNvGrpSpPr/>
          <p:nvPr/>
        </p:nvGrpSpPr>
        <p:grpSpPr>
          <a:xfrm>
            <a:off x="146113" y="1294888"/>
            <a:ext cx="8732828" cy="4731884"/>
            <a:chOff x="146113" y="1294888"/>
            <a:chExt cx="8732828" cy="4731884"/>
          </a:xfrm>
        </p:grpSpPr>
        <p:sp>
          <p:nvSpPr>
            <p:cNvPr id="33" name="Rectangle 32">
              <a:extLst>
                <a:ext uri="{FF2B5EF4-FFF2-40B4-BE49-F238E27FC236}">
                  <a16:creationId xmlns:a16="http://schemas.microsoft.com/office/drawing/2014/main" id="{71E9A8B0-628D-413D-AA39-B7B2A7626972}"/>
                </a:ext>
              </a:extLst>
            </p:cNvPr>
            <p:cNvSpPr/>
            <p:nvPr/>
          </p:nvSpPr>
          <p:spPr>
            <a:xfrm>
              <a:off x="321488" y="5344264"/>
              <a:ext cx="7116679" cy="682508"/>
            </a:xfrm>
            <a:prstGeom prst="rect">
              <a:avLst/>
            </a:prstGeom>
            <a:solidFill>
              <a:schemeClr val="accent1">
                <a:lumMod val="20000"/>
                <a:lumOff val="80000"/>
              </a:schemeClr>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DE" sz="1350" b="1" err="1">
                <a:solidFill>
                  <a:schemeClr val="bg1"/>
                </a:solidFill>
                <a:latin typeface="Helvetica" panose="020B0604020202020204" pitchFamily="34" charset="0"/>
                <a:cs typeface="Helvetica" panose="020B0604020202020204" pitchFamily="34" charset="0"/>
              </a:endParaRPr>
            </a:p>
          </p:txBody>
        </p:sp>
        <p:grpSp>
          <p:nvGrpSpPr>
            <p:cNvPr id="11" name="Group 10">
              <a:extLst>
                <a:ext uri="{FF2B5EF4-FFF2-40B4-BE49-F238E27FC236}">
                  <a16:creationId xmlns:a16="http://schemas.microsoft.com/office/drawing/2014/main" id="{E179AC50-A924-48A6-9877-58CB38FDD7DF}"/>
                </a:ext>
              </a:extLst>
            </p:cNvPr>
            <p:cNvGrpSpPr/>
            <p:nvPr/>
          </p:nvGrpSpPr>
          <p:grpSpPr>
            <a:xfrm>
              <a:off x="146113" y="1294888"/>
              <a:ext cx="8732828" cy="4719286"/>
              <a:chOff x="745626" y="1901843"/>
              <a:chExt cx="7791710" cy="3677980"/>
            </a:xfrm>
          </p:grpSpPr>
          <p:sp>
            <p:nvSpPr>
              <p:cNvPr id="17" name="Rectangle 16">
                <a:extLst>
                  <a:ext uri="{FF2B5EF4-FFF2-40B4-BE49-F238E27FC236}">
                    <a16:creationId xmlns:a16="http://schemas.microsoft.com/office/drawing/2014/main" id="{F6654E37-0A01-4AF5-8423-C072C0B10ABA}"/>
                  </a:ext>
                </a:extLst>
              </p:cNvPr>
              <p:cNvSpPr/>
              <p:nvPr/>
            </p:nvSpPr>
            <p:spPr>
              <a:xfrm>
                <a:off x="752583" y="1901843"/>
                <a:ext cx="6499249" cy="792607"/>
              </a:xfrm>
              <a:prstGeom prst="rect">
                <a:avLst/>
              </a:prstGeom>
              <a:solidFill>
                <a:schemeClr val="tx1">
                  <a:lumMod val="20000"/>
                  <a:lumOff val="80000"/>
                </a:schemeClr>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DE" sz="1350" b="1" err="1">
                  <a:solidFill>
                    <a:schemeClr val="bg1"/>
                  </a:solidFill>
                  <a:latin typeface="Helvetica" panose="020B0604020202020204" pitchFamily="34" charset="0"/>
                  <a:cs typeface="Helvetica" panose="020B0604020202020204" pitchFamily="34" charset="0"/>
                </a:endParaRPr>
              </a:p>
            </p:txBody>
          </p:sp>
          <p:sp>
            <p:nvSpPr>
              <p:cNvPr id="12" name="Rectangle 11">
                <a:extLst>
                  <a:ext uri="{FF2B5EF4-FFF2-40B4-BE49-F238E27FC236}">
                    <a16:creationId xmlns:a16="http://schemas.microsoft.com/office/drawing/2014/main" id="{4A60D422-2B8C-2545-A151-8F1EA0AD43CB}"/>
                  </a:ext>
                </a:extLst>
              </p:cNvPr>
              <p:cNvSpPr/>
              <p:nvPr/>
            </p:nvSpPr>
            <p:spPr>
              <a:xfrm>
                <a:off x="4222297" y="5186243"/>
                <a:ext cx="965811" cy="235441"/>
              </a:xfrm>
              <a:prstGeom prst="rect">
                <a:avLst/>
              </a:prstGeom>
              <a:no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spAutoFit/>
              </a:bodyPr>
              <a:lstStyle/>
              <a:p>
                <a:pPr fontAlgn="base">
                  <a:lnSpc>
                    <a:spcPct val="90000"/>
                  </a:lnSpc>
                  <a:spcAft>
                    <a:spcPct val="0"/>
                  </a:spcAft>
                  <a:buClr>
                    <a:schemeClr val="accent2"/>
                  </a:buClr>
                  <a:buSzPct val="90000"/>
                </a:pPr>
                <a:r>
                  <a:rPr lang="en-US" sz="1200" b="1" dirty="0">
                    <a:solidFill>
                      <a:schemeClr val="accent1"/>
                    </a:solidFill>
                    <a:latin typeface="Helvetica" panose="020B0604020202020204" pitchFamily="34" charset="0"/>
                    <a:cs typeface="Helvetica" panose="020B0604020202020204" pitchFamily="34" charset="0"/>
                  </a:rPr>
                  <a:t>K2M244</a:t>
                </a:r>
              </a:p>
            </p:txBody>
          </p:sp>
          <p:sp>
            <p:nvSpPr>
              <p:cNvPr id="138" name="Rectangle 137">
                <a:extLst>
                  <a:ext uri="{FF2B5EF4-FFF2-40B4-BE49-F238E27FC236}">
                    <a16:creationId xmlns:a16="http://schemas.microsoft.com/office/drawing/2014/main" id="{62EAF22E-5835-4273-8242-040B80148AFE}"/>
                  </a:ext>
                </a:extLst>
              </p:cNvPr>
              <p:cNvSpPr/>
              <p:nvPr/>
            </p:nvSpPr>
            <p:spPr>
              <a:xfrm>
                <a:off x="752583" y="3578522"/>
                <a:ext cx="1461778" cy="380865"/>
              </a:xfrm>
              <a:prstGeom prst="rect">
                <a:avLst/>
              </a:prstGeom>
              <a:no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spAutoFit/>
              </a:bodyPr>
              <a:lstStyle/>
              <a:p>
                <a:pPr fontAlgn="base">
                  <a:lnSpc>
                    <a:spcPct val="90000"/>
                  </a:lnSpc>
                  <a:spcAft>
                    <a:spcPct val="0"/>
                  </a:spcAft>
                  <a:buClr>
                    <a:schemeClr val="accent2"/>
                  </a:buClr>
                  <a:buSzPct val="90000"/>
                </a:pPr>
                <a:r>
                  <a:rPr lang="en-US" sz="1125" b="1" dirty="0">
                    <a:solidFill>
                      <a:schemeClr val="accent1"/>
                    </a:solidFill>
                    <a:latin typeface="Helvetica" panose="020B0604020202020204" pitchFamily="34" charset="0"/>
                    <a:cs typeface="Helvetica" panose="020B0604020202020204" pitchFamily="34" charset="0"/>
                  </a:rPr>
                  <a:t>Acetaminophen tablets</a:t>
                </a:r>
              </a:p>
            </p:txBody>
          </p:sp>
          <p:sp>
            <p:nvSpPr>
              <p:cNvPr id="40" name="Rectangle 39">
                <a:extLst>
                  <a:ext uri="{FF2B5EF4-FFF2-40B4-BE49-F238E27FC236}">
                    <a16:creationId xmlns:a16="http://schemas.microsoft.com/office/drawing/2014/main" id="{56A79430-4FF2-4906-B456-A7C2F73E7200}"/>
                  </a:ext>
                </a:extLst>
              </p:cNvPr>
              <p:cNvSpPr/>
              <p:nvPr/>
            </p:nvSpPr>
            <p:spPr>
              <a:xfrm>
                <a:off x="745626" y="3993523"/>
                <a:ext cx="1404569" cy="380865"/>
              </a:xfrm>
              <a:prstGeom prst="rect">
                <a:avLst/>
              </a:prstGeom>
              <a:no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spAutoFit/>
              </a:bodyPr>
              <a:lstStyle/>
              <a:p>
                <a:pPr fontAlgn="base">
                  <a:lnSpc>
                    <a:spcPct val="90000"/>
                  </a:lnSpc>
                  <a:spcAft>
                    <a:spcPct val="0"/>
                  </a:spcAft>
                  <a:buClr>
                    <a:schemeClr val="accent2"/>
                  </a:buClr>
                  <a:buSzPct val="90000"/>
                </a:pPr>
                <a:r>
                  <a:rPr lang="en-US" sz="1125" b="1" dirty="0">
                    <a:solidFill>
                      <a:schemeClr val="accent1"/>
                    </a:solidFill>
                    <a:latin typeface="Helvetica" panose="020B0604020202020204" pitchFamily="34" charset="0"/>
                    <a:cs typeface="Helvetica" panose="020B0604020202020204" pitchFamily="34" charset="0"/>
                  </a:rPr>
                  <a:t>Acetaminophen capsules</a:t>
                </a:r>
              </a:p>
            </p:txBody>
          </p:sp>
          <p:sp>
            <p:nvSpPr>
              <p:cNvPr id="4" name="TextBox 3">
                <a:extLst>
                  <a:ext uri="{FF2B5EF4-FFF2-40B4-BE49-F238E27FC236}">
                    <a16:creationId xmlns:a16="http://schemas.microsoft.com/office/drawing/2014/main" id="{36219194-164C-4523-AA2A-47DC56D0310F}"/>
                  </a:ext>
                </a:extLst>
              </p:cNvPr>
              <p:cNvSpPr txBox="1"/>
              <p:nvPr/>
            </p:nvSpPr>
            <p:spPr>
              <a:xfrm>
                <a:off x="2348885" y="3546441"/>
                <a:ext cx="1706560" cy="1193606"/>
              </a:xfrm>
              <a:prstGeom prst="rect">
                <a:avLst/>
              </a:prstGeom>
              <a:noFill/>
            </p:spPr>
            <p:txBody>
              <a:bodyPr wrap="square" rtlCol="0">
                <a:noAutofit/>
              </a:bodyPr>
              <a:lstStyle/>
              <a:p>
                <a:pPr marL="175016" indent="-175016">
                  <a:spcBef>
                    <a:spcPts val="300"/>
                  </a:spcBef>
                  <a:buClr>
                    <a:srgbClr val="F16145"/>
                  </a:buClr>
                  <a:buSzPct val="80000"/>
                  <a:buFont typeface="Wingdings 3" panose="05040102010807070707" pitchFamily="18" charset="2"/>
                  <a:buChar char=""/>
                </a:pPr>
                <a:r>
                  <a:rPr lang="en-US" sz="1200" b="1" dirty="0">
                    <a:latin typeface="Helvetica" panose="020B0604020202020204" pitchFamily="34" charset="0"/>
                    <a:cs typeface="Helvetica" panose="020B0604020202020204" pitchFamily="34" charset="0"/>
                  </a:rPr>
                  <a:t>Identification</a:t>
                </a:r>
              </a:p>
              <a:p>
                <a:pPr marL="175016" indent="-175016">
                  <a:spcBef>
                    <a:spcPts val="300"/>
                  </a:spcBef>
                  <a:buClr>
                    <a:srgbClr val="F16145"/>
                  </a:buClr>
                  <a:buSzPct val="80000"/>
                  <a:buFont typeface="Wingdings 3" panose="05040102010807070707" pitchFamily="18" charset="2"/>
                  <a:buChar char=""/>
                </a:pPr>
                <a:r>
                  <a:rPr lang="en-US" sz="1200" b="1" dirty="0">
                    <a:latin typeface="Helvetica" panose="020B0604020202020204" pitchFamily="34" charset="0"/>
                    <a:cs typeface="Helvetica" panose="020B0604020202020204" pitchFamily="34" charset="0"/>
                  </a:rPr>
                  <a:t>Assay</a:t>
                </a:r>
              </a:p>
              <a:p>
                <a:pPr marL="175016" indent="-175016">
                  <a:spcBef>
                    <a:spcPts val="300"/>
                  </a:spcBef>
                  <a:buClr>
                    <a:srgbClr val="F16145"/>
                  </a:buClr>
                  <a:buSzPct val="80000"/>
                  <a:buFont typeface="Wingdings 3" panose="05040102010807070707" pitchFamily="18" charset="2"/>
                  <a:buChar char=""/>
                </a:pPr>
                <a:r>
                  <a:rPr lang="en-US" sz="1200" b="1" dirty="0">
                    <a:latin typeface="Helvetica" panose="020B0604020202020204" pitchFamily="34" charset="0"/>
                    <a:cs typeface="Helvetica" panose="020B0604020202020204" pitchFamily="34" charset="0"/>
                  </a:rPr>
                  <a:t>Performance test</a:t>
                </a:r>
              </a:p>
              <a:p>
                <a:pPr marL="175016" indent="-175016">
                  <a:spcBef>
                    <a:spcPts val="300"/>
                  </a:spcBef>
                  <a:buClr>
                    <a:srgbClr val="F16145"/>
                  </a:buClr>
                  <a:buSzPct val="80000"/>
                  <a:buFont typeface="Wingdings 3" panose="05040102010807070707" pitchFamily="18" charset="2"/>
                  <a:buChar char=""/>
                </a:pPr>
                <a:r>
                  <a:rPr lang="en-US" sz="1200" b="1" dirty="0">
                    <a:latin typeface="Helvetica" panose="020B0604020202020204" pitchFamily="34" charset="0"/>
                    <a:cs typeface="Helvetica" panose="020B0604020202020204" pitchFamily="34" charset="0"/>
                  </a:rPr>
                  <a:t>Impurities</a:t>
                </a:r>
              </a:p>
              <a:p>
                <a:pPr>
                  <a:lnSpc>
                    <a:spcPct val="90000"/>
                  </a:lnSpc>
                  <a:spcBef>
                    <a:spcPts val="300"/>
                  </a:spcBef>
                  <a:buClr>
                    <a:srgbClr val="F16145"/>
                  </a:buClr>
                  <a:buSzPct val="80000"/>
                </a:pPr>
                <a:endParaRPr lang="en-US" sz="1500" b="1" dirty="0">
                  <a:latin typeface="Helvetica" panose="020B0604020202020204" pitchFamily="34" charset="0"/>
                  <a:cs typeface="Helvetica" panose="020B0604020202020204" pitchFamily="34" charset="0"/>
                </a:endParaRPr>
              </a:p>
            </p:txBody>
          </p:sp>
          <p:sp>
            <p:nvSpPr>
              <p:cNvPr id="6" name="TextBox 5">
                <a:extLst>
                  <a:ext uri="{FF2B5EF4-FFF2-40B4-BE49-F238E27FC236}">
                    <a16:creationId xmlns:a16="http://schemas.microsoft.com/office/drawing/2014/main" id="{FD0D3C45-32C4-41CE-B023-CCF63A8745E2}"/>
                  </a:ext>
                </a:extLst>
              </p:cNvPr>
              <p:cNvSpPr txBox="1"/>
              <p:nvPr/>
            </p:nvSpPr>
            <p:spPr>
              <a:xfrm>
                <a:off x="4254136" y="3506371"/>
                <a:ext cx="987136" cy="1536522"/>
              </a:xfrm>
              <a:prstGeom prst="rect">
                <a:avLst/>
              </a:prstGeom>
              <a:noFill/>
            </p:spPr>
            <p:txBody>
              <a:bodyPr wrap="square" rtlCol="0">
                <a:noAutofit/>
              </a:bodyPr>
              <a:lstStyle/>
              <a:p>
                <a:pPr marL="175016" indent="-175016">
                  <a:spcBef>
                    <a:spcPts val="300"/>
                  </a:spcBef>
                  <a:buClr>
                    <a:srgbClr val="F16145"/>
                  </a:buClr>
                  <a:buSzPct val="80000"/>
                  <a:buFont typeface="Wingdings 3" panose="05040102010807070707" pitchFamily="18" charset="2"/>
                  <a:buChar char=""/>
                </a:pPr>
                <a:r>
                  <a:rPr lang="en-US" sz="1200" b="1" dirty="0">
                    <a:latin typeface="Helvetica" panose="020B0604020202020204" pitchFamily="34" charset="0"/>
                    <a:cs typeface="Helvetica" panose="020B0604020202020204" pitchFamily="34" charset="0"/>
                  </a:rPr>
                  <a:t>&lt;621&gt;</a:t>
                </a:r>
              </a:p>
              <a:p>
                <a:pPr marL="175016" indent="-175016">
                  <a:spcBef>
                    <a:spcPts val="300"/>
                  </a:spcBef>
                  <a:buClr>
                    <a:srgbClr val="F16145"/>
                  </a:buClr>
                  <a:buSzPct val="80000"/>
                  <a:buFont typeface="Wingdings 3" panose="05040102010807070707" pitchFamily="18" charset="2"/>
                  <a:buChar char=""/>
                </a:pPr>
                <a:r>
                  <a:rPr lang="en-US" sz="1200" b="1" dirty="0">
                    <a:latin typeface="Helvetica" panose="020B0604020202020204" pitchFamily="34" charset="0"/>
                    <a:cs typeface="Helvetica" panose="020B0604020202020204" pitchFamily="34" charset="0"/>
                  </a:rPr>
                  <a:t>&lt;857&gt;</a:t>
                </a:r>
              </a:p>
              <a:p>
                <a:pPr marL="175016" indent="-175016">
                  <a:spcBef>
                    <a:spcPts val="300"/>
                  </a:spcBef>
                  <a:buClr>
                    <a:srgbClr val="F16145"/>
                  </a:buClr>
                  <a:buSzPct val="80000"/>
                  <a:buFont typeface="Wingdings 3" panose="05040102010807070707" pitchFamily="18" charset="2"/>
                  <a:buChar char=""/>
                </a:pPr>
                <a:r>
                  <a:rPr lang="en-US" sz="1200" b="1" dirty="0">
                    <a:latin typeface="Helvetica" panose="020B0604020202020204" pitchFamily="34" charset="0"/>
                    <a:cs typeface="Helvetica" panose="020B0604020202020204" pitchFamily="34" charset="0"/>
                  </a:rPr>
                  <a:t>&lt;711&gt;</a:t>
                </a:r>
              </a:p>
              <a:p>
                <a:pPr marL="175016" indent="-175016">
                  <a:spcBef>
                    <a:spcPts val="300"/>
                  </a:spcBef>
                  <a:buClr>
                    <a:srgbClr val="F16145"/>
                  </a:buClr>
                  <a:buSzPct val="80000"/>
                  <a:buFont typeface="Wingdings 3" panose="05040102010807070707" pitchFamily="18" charset="2"/>
                  <a:buChar char=""/>
                </a:pPr>
                <a:r>
                  <a:rPr lang="en-US" sz="1200" b="1" dirty="0">
                    <a:latin typeface="Helvetica" panose="020B0604020202020204" pitchFamily="34" charset="0"/>
                    <a:cs typeface="Helvetica" panose="020B0604020202020204" pitchFamily="34" charset="0"/>
                  </a:rPr>
                  <a:t>&lt;905&gt;</a:t>
                </a:r>
              </a:p>
            </p:txBody>
          </p:sp>
          <p:sp>
            <p:nvSpPr>
              <p:cNvPr id="10" name="TextBox 9">
                <a:extLst>
                  <a:ext uri="{FF2B5EF4-FFF2-40B4-BE49-F238E27FC236}">
                    <a16:creationId xmlns:a16="http://schemas.microsoft.com/office/drawing/2014/main" id="{5A38EEF9-5EDC-4083-8F31-49A7BF519307}"/>
                  </a:ext>
                </a:extLst>
              </p:cNvPr>
              <p:cNvSpPr txBox="1"/>
              <p:nvPr/>
            </p:nvSpPr>
            <p:spPr>
              <a:xfrm>
                <a:off x="3068056" y="5049383"/>
                <a:ext cx="965811" cy="516759"/>
              </a:xfrm>
              <a:prstGeom prst="rect">
                <a:avLst/>
              </a:prstGeom>
              <a:solidFill>
                <a:schemeClr val="accent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defPPr>
                  <a:defRPr lang="en-US"/>
                </a:defPPr>
                <a:lvl1pPr algn="ctr" fontAlgn="base">
                  <a:lnSpc>
                    <a:spcPct val="90000"/>
                  </a:lnSpc>
                  <a:spcAft>
                    <a:spcPct val="0"/>
                  </a:spcAft>
                  <a:buClr>
                    <a:schemeClr val="accent2"/>
                  </a:buClr>
                  <a:buSzPct val="90000"/>
                  <a:defRPr sz="1400" b="1">
                    <a:solidFill>
                      <a:schemeClr val="bg1"/>
                    </a:solidFill>
                    <a:latin typeface="+mj-lt"/>
                  </a:defRPr>
                </a:lvl1pPr>
              </a:lstStyle>
              <a:p>
                <a:r>
                  <a:rPr lang="en-US" sz="1050" dirty="0">
                    <a:latin typeface="Helvetica" panose="020B0604020202020204" pitchFamily="34" charset="0"/>
                    <a:cs typeface="Helvetica" panose="020B0604020202020204" pitchFamily="34" charset="0"/>
                  </a:rPr>
                  <a:t>Reference Standard</a:t>
                </a:r>
              </a:p>
            </p:txBody>
          </p:sp>
          <p:sp>
            <p:nvSpPr>
              <p:cNvPr id="14" name="Rectangle 13">
                <a:extLst>
                  <a:ext uri="{FF2B5EF4-FFF2-40B4-BE49-F238E27FC236}">
                    <a16:creationId xmlns:a16="http://schemas.microsoft.com/office/drawing/2014/main" id="{30D79E8F-5350-430C-9116-2F08692EFFF7}"/>
                  </a:ext>
                </a:extLst>
              </p:cNvPr>
              <p:cNvSpPr/>
              <p:nvPr/>
            </p:nvSpPr>
            <p:spPr>
              <a:xfrm>
                <a:off x="752583" y="2881922"/>
                <a:ext cx="1181104" cy="530441"/>
              </a:xfrm>
              <a:prstGeom prst="rect">
                <a:avLst/>
              </a:prstGeom>
              <a:solidFill>
                <a:schemeClr val="accent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050" b="1" dirty="0">
                    <a:solidFill>
                      <a:schemeClr val="bg1"/>
                    </a:solidFill>
                    <a:latin typeface="Helvetica" panose="020B0604020202020204" pitchFamily="34" charset="0"/>
                    <a:cs typeface="Helvetica" panose="020B0604020202020204" pitchFamily="34" charset="0"/>
                  </a:rPr>
                  <a:t>PRODUCT</a:t>
                </a:r>
                <a:endParaRPr lang="en-DE" sz="1050" b="1" err="1">
                  <a:solidFill>
                    <a:schemeClr val="bg1"/>
                  </a:solidFill>
                  <a:latin typeface="Helvetica" panose="020B0604020202020204" pitchFamily="34" charset="0"/>
                  <a:cs typeface="Helvetica" panose="020B0604020202020204" pitchFamily="34" charset="0"/>
                </a:endParaRPr>
              </a:p>
            </p:txBody>
          </p:sp>
          <p:sp>
            <p:nvSpPr>
              <p:cNvPr id="23" name="Rectangle 22">
                <a:extLst>
                  <a:ext uri="{FF2B5EF4-FFF2-40B4-BE49-F238E27FC236}">
                    <a16:creationId xmlns:a16="http://schemas.microsoft.com/office/drawing/2014/main" id="{08B1ABF8-618F-4E90-827C-104ADEB346FB}"/>
                  </a:ext>
                </a:extLst>
              </p:cNvPr>
              <p:cNvSpPr/>
              <p:nvPr/>
            </p:nvSpPr>
            <p:spPr>
              <a:xfrm>
                <a:off x="2425509" y="2881922"/>
                <a:ext cx="1181104" cy="530441"/>
              </a:xfrm>
              <a:prstGeom prst="rect">
                <a:avLst/>
              </a:prstGeom>
              <a:solidFill>
                <a:schemeClr val="accent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050" b="1" dirty="0">
                    <a:solidFill>
                      <a:schemeClr val="bg1"/>
                    </a:solidFill>
                    <a:latin typeface="Helvetica" panose="020B0604020202020204" pitchFamily="34" charset="0"/>
                    <a:cs typeface="Helvetica" panose="020B0604020202020204" pitchFamily="34" charset="0"/>
                  </a:rPr>
                  <a:t>TESTS IN MONOGRAPH</a:t>
                </a:r>
                <a:endParaRPr lang="en-DE" sz="1050" b="1" err="1">
                  <a:solidFill>
                    <a:schemeClr val="bg1"/>
                  </a:solidFill>
                  <a:latin typeface="Helvetica" panose="020B0604020202020204" pitchFamily="34" charset="0"/>
                  <a:cs typeface="Helvetica" panose="020B0604020202020204" pitchFamily="34" charset="0"/>
                </a:endParaRPr>
              </a:p>
            </p:txBody>
          </p:sp>
          <p:sp>
            <p:nvSpPr>
              <p:cNvPr id="24" name="Rectangle 23">
                <a:extLst>
                  <a:ext uri="{FF2B5EF4-FFF2-40B4-BE49-F238E27FC236}">
                    <a16:creationId xmlns:a16="http://schemas.microsoft.com/office/drawing/2014/main" id="{E295D10F-99DF-4D42-ABC1-8B47C2A6011C}"/>
                  </a:ext>
                </a:extLst>
              </p:cNvPr>
              <p:cNvSpPr/>
              <p:nvPr/>
            </p:nvSpPr>
            <p:spPr>
              <a:xfrm>
                <a:off x="4171612" y="2881922"/>
                <a:ext cx="1181104" cy="530441"/>
              </a:xfrm>
              <a:prstGeom prst="rect">
                <a:avLst/>
              </a:prstGeom>
              <a:solidFill>
                <a:schemeClr val="accent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050" b="1" dirty="0">
                    <a:solidFill>
                      <a:schemeClr val="bg1"/>
                    </a:solidFill>
                    <a:latin typeface="Helvetica" panose="020B0604020202020204" pitchFamily="34" charset="0"/>
                    <a:cs typeface="Helvetica" panose="020B0604020202020204" pitchFamily="34" charset="0"/>
                  </a:rPr>
                  <a:t>GENERAL CHAPTERS</a:t>
                </a:r>
                <a:endParaRPr lang="en-DE" sz="1050" b="1" err="1">
                  <a:solidFill>
                    <a:schemeClr val="bg1"/>
                  </a:solidFill>
                  <a:latin typeface="Helvetica" panose="020B0604020202020204" pitchFamily="34" charset="0"/>
                  <a:cs typeface="Helvetica" panose="020B0604020202020204" pitchFamily="34" charset="0"/>
                </a:endParaRPr>
              </a:p>
            </p:txBody>
          </p:sp>
          <p:sp>
            <p:nvSpPr>
              <p:cNvPr id="27" name="Rectangle 26">
                <a:extLst>
                  <a:ext uri="{FF2B5EF4-FFF2-40B4-BE49-F238E27FC236}">
                    <a16:creationId xmlns:a16="http://schemas.microsoft.com/office/drawing/2014/main" id="{1DEE9D63-4B9B-47EB-AF73-72089D5E7640}"/>
                  </a:ext>
                </a:extLst>
              </p:cNvPr>
              <p:cNvSpPr/>
              <p:nvPr/>
            </p:nvSpPr>
            <p:spPr>
              <a:xfrm>
                <a:off x="5679396" y="2881922"/>
                <a:ext cx="1453179" cy="530441"/>
              </a:xfrm>
              <a:prstGeom prst="rect">
                <a:avLst/>
              </a:prstGeom>
              <a:solidFill>
                <a:schemeClr val="accent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050" b="1" dirty="0">
                    <a:solidFill>
                      <a:schemeClr val="bg1"/>
                    </a:solidFill>
                    <a:latin typeface="Helvetica" panose="020B0604020202020204" pitchFamily="34" charset="0"/>
                    <a:cs typeface="Helvetica" panose="020B0604020202020204" pitchFamily="34" charset="0"/>
                  </a:rPr>
                  <a:t>TECHNIQUE</a:t>
                </a:r>
              </a:p>
              <a:p>
                <a:pPr algn="ctr" fontAlgn="base">
                  <a:lnSpc>
                    <a:spcPct val="90000"/>
                  </a:lnSpc>
                  <a:spcAft>
                    <a:spcPct val="0"/>
                  </a:spcAft>
                  <a:buClr>
                    <a:schemeClr val="accent2"/>
                  </a:buClr>
                  <a:buSzPct val="90000"/>
                </a:pPr>
                <a:r>
                  <a:rPr lang="en-US" sz="1050" b="1" dirty="0">
                    <a:solidFill>
                      <a:schemeClr val="bg1"/>
                    </a:solidFill>
                    <a:latin typeface="Helvetica" panose="020B0604020202020204" pitchFamily="34" charset="0"/>
                    <a:cs typeface="Helvetica" panose="020B0604020202020204" pitchFamily="34" charset="0"/>
                  </a:rPr>
                  <a:t>INSTRUMENTATION</a:t>
                </a:r>
                <a:endParaRPr lang="en-DE" sz="1050" b="1" err="1">
                  <a:solidFill>
                    <a:schemeClr val="bg1"/>
                  </a:solidFill>
                  <a:latin typeface="Helvetica" panose="020B0604020202020204" pitchFamily="34" charset="0"/>
                  <a:cs typeface="Helvetica" panose="020B0604020202020204" pitchFamily="34" charset="0"/>
                </a:endParaRPr>
              </a:p>
            </p:txBody>
          </p:sp>
          <p:sp>
            <p:nvSpPr>
              <p:cNvPr id="28" name="Rectangle 27">
                <a:extLst>
                  <a:ext uri="{FF2B5EF4-FFF2-40B4-BE49-F238E27FC236}">
                    <a16:creationId xmlns:a16="http://schemas.microsoft.com/office/drawing/2014/main" id="{D0F2AD22-42BD-400D-BAA5-B92BC15C6F1F}"/>
                  </a:ext>
                </a:extLst>
              </p:cNvPr>
              <p:cNvSpPr>
                <a:spLocks/>
              </p:cNvSpPr>
              <p:nvPr/>
            </p:nvSpPr>
            <p:spPr>
              <a:xfrm>
                <a:off x="4171612" y="2041322"/>
                <a:ext cx="1181104" cy="530441"/>
              </a:xfrm>
              <a:prstGeom prst="rect">
                <a:avLst/>
              </a:prstGeom>
              <a:solidFill>
                <a:schemeClr val="accent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050" b="1" dirty="0">
                    <a:solidFill>
                      <a:schemeClr val="bg1"/>
                    </a:solidFill>
                    <a:latin typeface="Helvetica" panose="020B0604020202020204" pitchFamily="34" charset="0"/>
                    <a:cs typeface="Helvetica" panose="020B0604020202020204" pitchFamily="34" charset="0"/>
                  </a:rPr>
                  <a:t>Analytical Method</a:t>
                </a:r>
                <a:endParaRPr lang="en-DE" sz="1050" b="1" err="1">
                  <a:solidFill>
                    <a:schemeClr val="bg1"/>
                  </a:solidFill>
                  <a:latin typeface="Helvetica" panose="020B0604020202020204" pitchFamily="34" charset="0"/>
                  <a:cs typeface="Helvetica" panose="020B0604020202020204" pitchFamily="34" charset="0"/>
                </a:endParaRPr>
              </a:p>
            </p:txBody>
          </p:sp>
          <p:sp>
            <p:nvSpPr>
              <p:cNvPr id="29" name="Rectangle 28">
                <a:extLst>
                  <a:ext uri="{FF2B5EF4-FFF2-40B4-BE49-F238E27FC236}">
                    <a16:creationId xmlns:a16="http://schemas.microsoft.com/office/drawing/2014/main" id="{4B3E6C3D-D6AD-4986-B39B-405124BED6DD}"/>
                  </a:ext>
                </a:extLst>
              </p:cNvPr>
              <p:cNvSpPr>
                <a:spLocks/>
              </p:cNvSpPr>
              <p:nvPr/>
            </p:nvSpPr>
            <p:spPr>
              <a:xfrm>
                <a:off x="5679396" y="2043190"/>
                <a:ext cx="1453179" cy="530441"/>
              </a:xfrm>
              <a:prstGeom prst="rect">
                <a:avLst/>
              </a:prstGeom>
              <a:solidFill>
                <a:schemeClr val="accent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050" b="1" dirty="0">
                    <a:solidFill>
                      <a:schemeClr val="bg1"/>
                    </a:solidFill>
                    <a:latin typeface="Helvetica" panose="020B0604020202020204" pitchFamily="34" charset="0"/>
                    <a:cs typeface="Helvetica" panose="020B0604020202020204" pitchFamily="34" charset="0"/>
                  </a:rPr>
                  <a:t>Analytical</a:t>
                </a:r>
              </a:p>
              <a:p>
                <a:pPr algn="ctr" fontAlgn="base">
                  <a:lnSpc>
                    <a:spcPct val="90000"/>
                  </a:lnSpc>
                  <a:spcAft>
                    <a:spcPct val="0"/>
                  </a:spcAft>
                  <a:buClr>
                    <a:schemeClr val="accent2"/>
                  </a:buClr>
                  <a:buSzPct val="90000"/>
                </a:pPr>
                <a:r>
                  <a:rPr lang="en-US" sz="1050" b="1" dirty="0">
                    <a:solidFill>
                      <a:schemeClr val="bg1"/>
                    </a:solidFill>
                    <a:latin typeface="Helvetica" panose="020B0604020202020204" pitchFamily="34" charset="0"/>
                    <a:cs typeface="Helvetica" panose="020B0604020202020204" pitchFamily="34" charset="0"/>
                  </a:rPr>
                  <a:t>Instruments</a:t>
                </a:r>
                <a:endParaRPr lang="en-DE" sz="1050" b="1" err="1">
                  <a:solidFill>
                    <a:schemeClr val="bg1"/>
                  </a:solidFill>
                  <a:latin typeface="Helvetica" panose="020B0604020202020204" pitchFamily="34" charset="0"/>
                  <a:cs typeface="Helvetica" panose="020B0604020202020204" pitchFamily="34" charset="0"/>
                </a:endParaRPr>
              </a:p>
            </p:txBody>
          </p:sp>
          <p:sp>
            <p:nvSpPr>
              <p:cNvPr id="15" name="TextBox 14">
                <a:extLst>
                  <a:ext uri="{FF2B5EF4-FFF2-40B4-BE49-F238E27FC236}">
                    <a16:creationId xmlns:a16="http://schemas.microsoft.com/office/drawing/2014/main" id="{21C435D2-9FBC-4B4C-B7BA-9709B72D3BC0}"/>
                  </a:ext>
                </a:extLst>
              </p:cNvPr>
              <p:cNvSpPr txBox="1">
                <a:spLocks/>
              </p:cNvSpPr>
              <p:nvPr/>
            </p:nvSpPr>
            <p:spPr>
              <a:xfrm>
                <a:off x="911354" y="2041322"/>
                <a:ext cx="2695260" cy="530441"/>
              </a:xfrm>
              <a:prstGeom prst="rect">
                <a:avLst/>
              </a:prstGeom>
              <a:noFill/>
              <a:ln w="19050">
                <a:solidFill>
                  <a:schemeClr val="accent1"/>
                </a:solidFill>
              </a:ln>
            </p:spPr>
            <p:txBody>
              <a:bodyPr wrap="none" rtlCol="0" anchor="ctr">
                <a:noAutofit/>
              </a:bodyPr>
              <a:lstStyle/>
              <a:p>
                <a:pPr>
                  <a:lnSpc>
                    <a:spcPct val="90000"/>
                  </a:lnSpc>
                  <a:spcBef>
                    <a:spcPts val="1500"/>
                  </a:spcBef>
                  <a:buClr>
                    <a:srgbClr val="F16145"/>
                  </a:buClr>
                  <a:buSzPct val="80000"/>
                </a:pPr>
                <a:r>
                  <a:rPr lang="en-US" sz="1200" b="1" dirty="0">
                    <a:latin typeface="Helvetica" panose="020B0604020202020204" pitchFamily="34" charset="0"/>
                    <a:cs typeface="Helvetica" panose="020B0604020202020204" pitchFamily="34" charset="0"/>
                  </a:rPr>
                  <a:t>Analyst Performance</a:t>
                </a:r>
                <a:endParaRPr lang="en-DE" sz="1200" b="1" err="1">
                  <a:latin typeface="Helvetica" panose="020B0604020202020204" pitchFamily="34" charset="0"/>
                  <a:cs typeface="Helvetica" panose="020B0604020202020204" pitchFamily="34" charset="0"/>
                </a:endParaRPr>
              </a:p>
            </p:txBody>
          </p:sp>
          <p:sp>
            <p:nvSpPr>
              <p:cNvPr id="35" name="TextBox 34">
                <a:extLst>
                  <a:ext uri="{FF2B5EF4-FFF2-40B4-BE49-F238E27FC236}">
                    <a16:creationId xmlns:a16="http://schemas.microsoft.com/office/drawing/2014/main" id="{E2B015A6-85BF-4CBE-B3AF-EAE310BE5582}"/>
                  </a:ext>
                </a:extLst>
              </p:cNvPr>
              <p:cNvSpPr txBox="1">
                <a:spLocks/>
              </p:cNvSpPr>
              <p:nvPr/>
            </p:nvSpPr>
            <p:spPr>
              <a:xfrm>
                <a:off x="902102" y="5049384"/>
                <a:ext cx="2040003" cy="516759"/>
              </a:xfrm>
              <a:prstGeom prst="rect">
                <a:avLst/>
              </a:prstGeom>
              <a:noFill/>
              <a:ln w="19050">
                <a:solidFill>
                  <a:schemeClr val="accent1"/>
                </a:solidFill>
              </a:ln>
            </p:spPr>
            <p:txBody>
              <a:bodyPr wrap="none" rtlCol="0" anchor="ctr">
                <a:noAutofit/>
              </a:bodyPr>
              <a:lstStyle/>
              <a:p>
                <a:pPr>
                  <a:lnSpc>
                    <a:spcPct val="90000"/>
                  </a:lnSpc>
                  <a:spcBef>
                    <a:spcPts val="1500"/>
                  </a:spcBef>
                  <a:buClr>
                    <a:srgbClr val="F16145"/>
                  </a:buClr>
                  <a:buSzPct val="80000"/>
                </a:pPr>
                <a:r>
                  <a:rPr lang="en-US" sz="1200" b="1" dirty="0">
                    <a:latin typeface="Helvetica" panose="020B0604020202020204" pitchFamily="34" charset="0"/>
                    <a:cs typeface="Helvetica" panose="020B0604020202020204" pitchFamily="34" charset="0"/>
                  </a:rPr>
                  <a:t>Analytical QC Processes</a:t>
                </a:r>
                <a:endParaRPr lang="en-DE" sz="1200" b="1" err="1">
                  <a:latin typeface="Helvetica" panose="020B0604020202020204" pitchFamily="34" charset="0"/>
                  <a:cs typeface="Helvetica" panose="020B0604020202020204" pitchFamily="34" charset="0"/>
                </a:endParaRPr>
              </a:p>
            </p:txBody>
          </p:sp>
          <p:grpSp>
            <p:nvGrpSpPr>
              <p:cNvPr id="3" name="Group 2">
                <a:extLst>
                  <a:ext uri="{FF2B5EF4-FFF2-40B4-BE49-F238E27FC236}">
                    <a16:creationId xmlns:a16="http://schemas.microsoft.com/office/drawing/2014/main" id="{15E4DE71-C654-4F7C-ABDD-8EA56FE82565}"/>
                  </a:ext>
                </a:extLst>
              </p:cNvPr>
              <p:cNvGrpSpPr/>
              <p:nvPr/>
            </p:nvGrpSpPr>
            <p:grpSpPr>
              <a:xfrm>
                <a:off x="5726190" y="3696573"/>
                <a:ext cx="2811146" cy="530441"/>
                <a:chOff x="7160330" y="3851222"/>
                <a:chExt cx="3748194" cy="707254"/>
              </a:xfrm>
              <a:effectLst/>
            </p:grpSpPr>
            <p:sp>
              <p:nvSpPr>
                <p:cNvPr id="18" name="Rectangle 17">
                  <a:extLst>
                    <a:ext uri="{FF2B5EF4-FFF2-40B4-BE49-F238E27FC236}">
                      <a16:creationId xmlns:a16="http://schemas.microsoft.com/office/drawing/2014/main" id="{1C439A1B-8CAA-4DD2-9627-BA0277FB8398}"/>
                    </a:ext>
                  </a:extLst>
                </p:cNvPr>
                <p:cNvSpPr/>
                <p:nvPr/>
              </p:nvSpPr>
              <p:spPr>
                <a:xfrm>
                  <a:off x="7160330" y="3994643"/>
                  <a:ext cx="3235633" cy="218122"/>
                </a:xfrm>
                <a:prstGeom prst="rect">
                  <a:avLst/>
                </a:prstGeom>
                <a:solidFill>
                  <a:schemeClr val="tx1"/>
                </a:solidFill>
                <a:ln w="12700" cap="flat" cmpd="sng" algn="ctr">
                  <a:solidFill>
                    <a:schemeClr val="tx1"/>
                  </a:solid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DE" sz="1350" b="1" err="1">
                    <a:solidFill>
                      <a:schemeClr val="bg1"/>
                    </a:solidFill>
                    <a:latin typeface="Helvetica" panose="020B0604020202020204" pitchFamily="34" charset="0"/>
                    <a:cs typeface="Helvetica" panose="020B0604020202020204" pitchFamily="34" charset="0"/>
                  </a:endParaRPr>
                </a:p>
              </p:txBody>
            </p:sp>
            <p:sp>
              <p:nvSpPr>
                <p:cNvPr id="25" name="Rectangle 24">
                  <a:extLst>
                    <a:ext uri="{FF2B5EF4-FFF2-40B4-BE49-F238E27FC236}">
                      <a16:creationId xmlns:a16="http://schemas.microsoft.com/office/drawing/2014/main" id="{298BE949-18BB-439C-98DB-118C9C78A1CB}"/>
                    </a:ext>
                  </a:extLst>
                </p:cNvPr>
                <p:cNvSpPr/>
                <p:nvPr/>
              </p:nvSpPr>
              <p:spPr>
                <a:xfrm>
                  <a:off x="9333719" y="3851222"/>
                  <a:ext cx="1574805" cy="707254"/>
                </a:xfrm>
                <a:prstGeom prst="rect">
                  <a:avLst/>
                </a:prstGeom>
                <a:solidFill>
                  <a:schemeClr val="tx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350" b="1" dirty="0">
                      <a:solidFill>
                        <a:schemeClr val="bg1"/>
                      </a:solidFill>
                      <a:latin typeface="Helvetica" panose="020B0604020202020204" pitchFamily="34" charset="0"/>
                      <a:cs typeface="Helvetica" panose="020B0604020202020204" pitchFamily="34" charset="0"/>
                    </a:rPr>
                    <a:t>PT SCHEME</a:t>
                  </a:r>
                  <a:endParaRPr lang="en-DE" sz="1350" b="1" dirty="0">
                    <a:solidFill>
                      <a:schemeClr val="bg1"/>
                    </a:solidFill>
                    <a:latin typeface="Helvetica" panose="020B0604020202020204" pitchFamily="34" charset="0"/>
                    <a:cs typeface="Helvetica" panose="020B0604020202020204" pitchFamily="34" charset="0"/>
                  </a:endParaRPr>
                </a:p>
              </p:txBody>
            </p:sp>
          </p:grpSp>
          <p:sp>
            <p:nvSpPr>
              <p:cNvPr id="37" name="Rectangle 36">
                <a:extLst>
                  <a:ext uri="{FF2B5EF4-FFF2-40B4-BE49-F238E27FC236}">
                    <a16:creationId xmlns:a16="http://schemas.microsoft.com/office/drawing/2014/main" id="{303EC074-079F-4F25-A97F-45A81CFABE48}"/>
                  </a:ext>
                </a:extLst>
              </p:cNvPr>
              <p:cNvSpPr/>
              <p:nvPr/>
            </p:nvSpPr>
            <p:spPr>
              <a:xfrm>
                <a:off x="5100752" y="5049382"/>
                <a:ext cx="1820513" cy="530441"/>
              </a:xfrm>
              <a:prstGeom prst="rect">
                <a:avLst/>
              </a:prstGeom>
              <a:no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marL="214305" indent="-134995">
                  <a:lnSpc>
                    <a:spcPct val="90000"/>
                  </a:lnSpc>
                  <a:spcBef>
                    <a:spcPts val="225"/>
                  </a:spcBef>
                  <a:buClr>
                    <a:schemeClr val="tx1"/>
                  </a:buClr>
                  <a:buSzPct val="80000"/>
                  <a:buFont typeface="Wingdings 3" panose="05040102010807070707" pitchFamily="18" charset="2"/>
                  <a:buChar char="}"/>
                </a:pPr>
                <a:r>
                  <a:rPr lang="en-US" sz="1050" b="1" dirty="0">
                    <a:latin typeface="Helvetica" panose="020B0604020202020204" pitchFamily="34" charset="0"/>
                    <a:cs typeface="Helvetica" panose="020B0604020202020204" pitchFamily="34" charset="0"/>
                  </a:rPr>
                  <a:t>Internal Control</a:t>
                </a:r>
              </a:p>
              <a:p>
                <a:pPr marL="214305" indent="-134995">
                  <a:lnSpc>
                    <a:spcPct val="90000"/>
                  </a:lnSpc>
                  <a:spcBef>
                    <a:spcPts val="225"/>
                  </a:spcBef>
                  <a:buClr>
                    <a:schemeClr val="tx1"/>
                  </a:buClr>
                  <a:buSzPct val="80000"/>
                  <a:buFont typeface="Wingdings 3" panose="05040102010807070707" pitchFamily="18" charset="2"/>
                  <a:buChar char="}"/>
                </a:pPr>
                <a:r>
                  <a:rPr lang="en-US" sz="1050" b="1" dirty="0">
                    <a:latin typeface="Helvetica" panose="020B0604020202020204" pitchFamily="34" charset="0"/>
                    <a:cs typeface="Helvetica" panose="020B0604020202020204" pitchFamily="34" charset="0"/>
                  </a:rPr>
                  <a:t>Instrument Calibration</a:t>
                </a:r>
                <a:endParaRPr lang="en-DE" sz="1050" b="1" dirty="0">
                  <a:latin typeface="Helvetica" panose="020B0604020202020204" pitchFamily="34" charset="0"/>
                  <a:cs typeface="Helvetica" panose="020B0604020202020204" pitchFamily="34" charset="0"/>
                </a:endParaRPr>
              </a:p>
            </p:txBody>
          </p:sp>
          <p:cxnSp>
            <p:nvCxnSpPr>
              <p:cNvPr id="21" name="Straight Arrow Connector 20">
                <a:extLst>
                  <a:ext uri="{FF2B5EF4-FFF2-40B4-BE49-F238E27FC236}">
                    <a16:creationId xmlns:a16="http://schemas.microsoft.com/office/drawing/2014/main" id="{1B439EAB-EE0E-48C6-BC3F-D4EE579E0689}"/>
                  </a:ext>
                </a:extLst>
              </p:cNvPr>
              <p:cNvCxnSpPr>
                <a:stCxn id="28" idx="2"/>
                <a:endCxn id="24" idx="0"/>
              </p:cNvCxnSpPr>
              <p:nvPr/>
            </p:nvCxnSpPr>
            <p:spPr>
              <a:xfrm>
                <a:off x="4762164" y="2571763"/>
                <a:ext cx="0" cy="310159"/>
              </a:xfrm>
              <a:prstGeom prst="straightConnector1">
                <a:avLst/>
              </a:prstGeom>
              <a:ln w="190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2F4D6E5-7EB4-440D-BF80-A3FF6BFDF691}"/>
                  </a:ext>
                </a:extLst>
              </p:cNvPr>
              <p:cNvCxnSpPr>
                <a:stCxn id="29" idx="2"/>
                <a:endCxn id="27" idx="0"/>
              </p:cNvCxnSpPr>
              <p:nvPr/>
            </p:nvCxnSpPr>
            <p:spPr>
              <a:xfrm>
                <a:off x="6405986" y="2573631"/>
                <a:ext cx="0" cy="308291"/>
              </a:xfrm>
              <a:prstGeom prst="straightConnector1">
                <a:avLst/>
              </a:prstGeom>
              <a:ln w="190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0413B86-A14C-4031-B1DA-0383FFBBC93F}"/>
                  </a:ext>
                </a:extLst>
              </p:cNvPr>
              <p:cNvCxnSpPr>
                <a:stCxn id="14" idx="3"/>
                <a:endCxn id="23" idx="1"/>
              </p:cNvCxnSpPr>
              <p:nvPr/>
            </p:nvCxnSpPr>
            <p:spPr>
              <a:xfrm>
                <a:off x="1933687" y="3147143"/>
                <a:ext cx="491823" cy="0"/>
              </a:xfrm>
              <a:prstGeom prst="straightConnector1">
                <a:avLst/>
              </a:prstGeom>
              <a:ln w="19050">
                <a:solidFill>
                  <a:schemeClr val="accent1"/>
                </a:solidFill>
                <a:headEnd/>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2BC4685-DF8A-49C4-BC6F-AFCA2FB49641}"/>
                  </a:ext>
                </a:extLst>
              </p:cNvPr>
              <p:cNvCxnSpPr>
                <a:cxnSpLocks/>
                <a:stCxn id="23" idx="3"/>
                <a:endCxn id="24" idx="1"/>
              </p:cNvCxnSpPr>
              <p:nvPr/>
            </p:nvCxnSpPr>
            <p:spPr>
              <a:xfrm>
                <a:off x="3606613" y="3147143"/>
                <a:ext cx="564998" cy="0"/>
              </a:xfrm>
              <a:prstGeom prst="straightConnector1">
                <a:avLst/>
              </a:prstGeom>
              <a:ln w="19050">
                <a:solidFill>
                  <a:schemeClr val="accent1"/>
                </a:solidFill>
                <a:headEnd/>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F36E871-F488-4DF9-BA25-07F349B0B70B}"/>
                  </a:ext>
                </a:extLst>
              </p:cNvPr>
              <p:cNvCxnSpPr>
                <a:cxnSpLocks/>
                <a:stCxn id="24" idx="3"/>
                <a:endCxn id="27" idx="1"/>
              </p:cNvCxnSpPr>
              <p:nvPr/>
            </p:nvCxnSpPr>
            <p:spPr>
              <a:xfrm>
                <a:off x="5352715" y="3147143"/>
                <a:ext cx="326681" cy="0"/>
              </a:xfrm>
              <a:prstGeom prst="straightConnector1">
                <a:avLst/>
              </a:prstGeom>
              <a:ln w="19050">
                <a:solidFill>
                  <a:schemeClr val="accent1"/>
                </a:solidFill>
                <a:headEnd/>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151C760-E9C3-4B75-938B-D8D3F7826E73}"/>
                  </a:ext>
                </a:extLst>
              </p:cNvPr>
              <p:cNvSpPr txBox="1"/>
              <p:nvPr/>
            </p:nvSpPr>
            <p:spPr>
              <a:xfrm>
                <a:off x="5915127" y="3506371"/>
                <a:ext cx="1217449" cy="1127226"/>
              </a:xfrm>
              <a:prstGeom prst="rect">
                <a:avLst/>
              </a:prstGeom>
              <a:noFill/>
            </p:spPr>
            <p:txBody>
              <a:bodyPr wrap="square" rtlCol="0">
                <a:noAutofit/>
              </a:bodyPr>
              <a:lstStyle/>
              <a:p>
                <a:pPr marL="175016" indent="-175016">
                  <a:lnSpc>
                    <a:spcPct val="90000"/>
                  </a:lnSpc>
                  <a:spcBef>
                    <a:spcPts val="300"/>
                  </a:spcBef>
                  <a:buClr>
                    <a:srgbClr val="F16145"/>
                  </a:buClr>
                  <a:buSzPct val="80000"/>
                  <a:buFont typeface="Wingdings 3" panose="05040102010807070707" pitchFamily="18" charset="2"/>
                  <a:buChar char=""/>
                </a:pPr>
                <a:r>
                  <a:rPr lang="en-US" sz="1050" b="1" dirty="0">
                    <a:latin typeface="Helvetica" panose="020B0604020202020204" pitchFamily="34" charset="0"/>
                    <a:cs typeface="Helvetica" panose="020B0604020202020204" pitchFamily="34" charset="0"/>
                  </a:rPr>
                  <a:t>pH</a:t>
                </a:r>
              </a:p>
              <a:p>
                <a:pPr marL="175016" indent="-175016">
                  <a:lnSpc>
                    <a:spcPct val="90000"/>
                  </a:lnSpc>
                  <a:spcBef>
                    <a:spcPts val="300"/>
                  </a:spcBef>
                  <a:buClr>
                    <a:srgbClr val="F16145"/>
                  </a:buClr>
                  <a:buSzPct val="80000"/>
                  <a:buFont typeface="Wingdings 3" panose="05040102010807070707" pitchFamily="18" charset="2"/>
                  <a:buChar char=""/>
                </a:pPr>
                <a:r>
                  <a:rPr lang="en-US" sz="1050" b="1" dirty="0">
                    <a:latin typeface="Helvetica" panose="020B0604020202020204" pitchFamily="34" charset="0"/>
                    <a:cs typeface="Helvetica" panose="020B0604020202020204" pitchFamily="34" charset="0"/>
                  </a:rPr>
                  <a:t>LOD</a:t>
                </a:r>
              </a:p>
              <a:p>
                <a:pPr marL="175016" indent="-175016">
                  <a:lnSpc>
                    <a:spcPct val="90000"/>
                  </a:lnSpc>
                  <a:spcBef>
                    <a:spcPts val="300"/>
                  </a:spcBef>
                  <a:buClr>
                    <a:schemeClr val="bg1"/>
                  </a:buClr>
                  <a:buSzPct val="80000"/>
                  <a:buFont typeface="Wingdings 3" panose="05040102010807070707" pitchFamily="18" charset="2"/>
                  <a:buChar char=""/>
                </a:pPr>
                <a:r>
                  <a:rPr lang="en-US" sz="1050" b="1" dirty="0">
                    <a:solidFill>
                      <a:schemeClr val="bg1"/>
                    </a:solidFill>
                    <a:latin typeface="Helvetica" panose="020B0604020202020204" pitchFamily="34" charset="0"/>
                    <a:cs typeface="Helvetica" panose="020B0604020202020204" pitchFamily="34" charset="0"/>
                  </a:rPr>
                  <a:t>HPLC</a:t>
                </a:r>
              </a:p>
              <a:p>
                <a:pPr marL="175016" indent="-175016">
                  <a:lnSpc>
                    <a:spcPct val="90000"/>
                  </a:lnSpc>
                  <a:spcBef>
                    <a:spcPts val="300"/>
                  </a:spcBef>
                  <a:buClr>
                    <a:srgbClr val="F16145"/>
                  </a:buClr>
                  <a:buSzPct val="80000"/>
                  <a:buFont typeface="Wingdings 3" panose="05040102010807070707" pitchFamily="18" charset="2"/>
                  <a:buChar char=""/>
                </a:pPr>
                <a:r>
                  <a:rPr lang="en-US" sz="1050" b="1" dirty="0">
                    <a:latin typeface="Helvetica" panose="020B0604020202020204" pitchFamily="34" charset="0"/>
                    <a:cs typeface="Helvetica" panose="020B0604020202020204" pitchFamily="34" charset="0"/>
                  </a:rPr>
                  <a:t>UV</a:t>
                </a:r>
              </a:p>
              <a:p>
                <a:pPr marL="175016" indent="-175016">
                  <a:lnSpc>
                    <a:spcPct val="90000"/>
                  </a:lnSpc>
                  <a:spcBef>
                    <a:spcPts val="300"/>
                  </a:spcBef>
                  <a:buClr>
                    <a:srgbClr val="F16145"/>
                  </a:buClr>
                  <a:buSzPct val="80000"/>
                  <a:buFont typeface="Wingdings 3" panose="05040102010807070707" pitchFamily="18" charset="2"/>
                  <a:buChar char=""/>
                </a:pPr>
                <a:r>
                  <a:rPr lang="en-US" sz="1050" b="1" dirty="0">
                    <a:latin typeface="Helvetica" panose="020B0604020202020204" pitchFamily="34" charset="0"/>
                    <a:cs typeface="Helvetica" panose="020B0604020202020204" pitchFamily="34" charset="0"/>
                  </a:rPr>
                  <a:t>Dissolution</a:t>
                </a:r>
              </a:p>
              <a:p>
                <a:pPr marL="175016" indent="-175016">
                  <a:lnSpc>
                    <a:spcPct val="90000"/>
                  </a:lnSpc>
                  <a:spcBef>
                    <a:spcPts val="300"/>
                  </a:spcBef>
                  <a:buClr>
                    <a:srgbClr val="F16145"/>
                  </a:buClr>
                  <a:buSzPct val="80000"/>
                  <a:buFont typeface="Wingdings 3" panose="05040102010807070707" pitchFamily="18" charset="2"/>
                  <a:buChar char=""/>
                </a:pPr>
                <a:r>
                  <a:rPr lang="en-US" sz="1050" b="1" dirty="0">
                    <a:latin typeface="Helvetica" panose="020B0604020202020204" pitchFamily="34" charset="0"/>
                    <a:cs typeface="Helvetica" panose="020B0604020202020204" pitchFamily="34" charset="0"/>
                  </a:rPr>
                  <a:t>Karl Fischer</a:t>
                </a:r>
              </a:p>
            </p:txBody>
          </p:sp>
        </p:grpSp>
      </p:grpSp>
      <p:sp>
        <p:nvSpPr>
          <p:cNvPr id="32" name="TextBox 31">
            <a:extLst>
              <a:ext uri="{FF2B5EF4-FFF2-40B4-BE49-F238E27FC236}">
                <a16:creationId xmlns:a16="http://schemas.microsoft.com/office/drawing/2014/main" id="{A7A51570-1D0F-447F-9CF4-AD59EA11AF7A}"/>
              </a:ext>
            </a:extLst>
          </p:cNvPr>
          <p:cNvSpPr txBox="1"/>
          <p:nvPr/>
        </p:nvSpPr>
        <p:spPr>
          <a:xfrm>
            <a:off x="146113" y="506912"/>
            <a:ext cx="6419211" cy="477054"/>
          </a:xfrm>
          <a:prstGeom prst="rect">
            <a:avLst/>
          </a:prstGeom>
          <a:noFill/>
        </p:spPr>
        <p:txBody>
          <a:bodyPr wrap="square">
            <a:spAutoFit/>
          </a:bodyPr>
          <a:lstStyle/>
          <a:p>
            <a:pPr algn="l"/>
            <a:r>
              <a:rPr lang="en-US" sz="2400" dirty="0">
                <a:latin typeface="Helvetica" panose="020B0604020202020204" pitchFamily="34" charset="0"/>
                <a:cs typeface="Helvetica" panose="020B0604020202020204" pitchFamily="34" charset="0"/>
              </a:rPr>
              <a:t>PT Correlation w/ General Chapters</a:t>
            </a:r>
          </a:p>
        </p:txBody>
      </p:sp>
    </p:spTree>
    <p:extLst>
      <p:ext uri="{BB962C8B-B14F-4D97-AF65-F5344CB8AC3E}">
        <p14:creationId xmlns:p14="http://schemas.microsoft.com/office/powerpoint/2010/main" val="151910544"/>
      </p:ext>
    </p:extLst>
  </p:cSld>
  <p:clrMapOvr>
    <a:masterClrMapping/>
  </p:clrMapOvr>
  <mc:AlternateContent xmlns:mc="http://schemas.openxmlformats.org/markup-compatibility/2006" xmlns:p14="http://schemas.microsoft.com/office/powerpoint/2010/main">
    <mc:Choice Requires="p14">
      <p:transition spd="slow" p14:dur="2000" advTm="186405"/>
    </mc:Choice>
    <mc:Fallback xmlns="">
      <p:transition spd="slow" advTm="18640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C98AF5-F8FA-4CD6-A9C0-5C83CEB961EE}"/>
              </a:ext>
            </a:extLst>
          </p:cNvPr>
          <p:cNvSpPr>
            <a:spLocks noGrp="1"/>
          </p:cNvSpPr>
          <p:nvPr>
            <p:ph type="title"/>
          </p:nvPr>
        </p:nvSpPr>
        <p:spPr/>
        <p:txBody>
          <a:bodyPr/>
          <a:lstStyle/>
          <a:p>
            <a:endParaRPr lang="en-US" dirty="0"/>
          </a:p>
        </p:txBody>
      </p:sp>
      <p:sp>
        <p:nvSpPr>
          <p:cNvPr id="8" name="TextBox 7">
            <a:extLst>
              <a:ext uri="{FF2B5EF4-FFF2-40B4-BE49-F238E27FC236}">
                <a16:creationId xmlns:a16="http://schemas.microsoft.com/office/drawing/2014/main" id="{D3CE8A44-F67E-44BC-877E-EF8ADCB964E5}"/>
              </a:ext>
            </a:extLst>
          </p:cNvPr>
          <p:cNvSpPr txBox="1"/>
          <p:nvPr/>
        </p:nvSpPr>
        <p:spPr>
          <a:xfrm>
            <a:off x="92364" y="497902"/>
            <a:ext cx="4657916" cy="477054"/>
          </a:xfrm>
          <a:prstGeom prst="rect">
            <a:avLst/>
          </a:prstGeom>
          <a:noFill/>
        </p:spPr>
        <p:txBody>
          <a:bodyPr wrap="square">
            <a:spAutoFit/>
          </a:bodyPr>
          <a:lstStyle/>
          <a:p>
            <a:pPr algn="l"/>
            <a:r>
              <a:rPr lang="en-US" sz="2400" dirty="0">
                <a:latin typeface="Helvetica" panose="020B0604020202020204" pitchFamily="34" charset="0"/>
                <a:cs typeface="Helvetica" panose="020B0604020202020204" pitchFamily="34" charset="0"/>
              </a:rPr>
              <a:t>USP PT Schemes</a:t>
            </a:r>
          </a:p>
        </p:txBody>
      </p:sp>
      <p:pic>
        <p:nvPicPr>
          <p:cNvPr id="9" name="Picture 8">
            <a:extLst>
              <a:ext uri="{FF2B5EF4-FFF2-40B4-BE49-F238E27FC236}">
                <a16:creationId xmlns:a16="http://schemas.microsoft.com/office/drawing/2014/main" id="{31DAB2C3-412D-42BA-BD11-5532E19339FB}"/>
              </a:ext>
            </a:extLst>
          </p:cNvPr>
          <p:cNvPicPr>
            <a:picLocks noChangeAspect="1"/>
          </p:cNvPicPr>
          <p:nvPr/>
        </p:nvPicPr>
        <p:blipFill rotWithShape="1">
          <a:blip r:embed="rId4"/>
          <a:srcRect l="1332" t="2103" r="39046" b="1243"/>
          <a:stretch/>
        </p:blipFill>
        <p:spPr>
          <a:xfrm>
            <a:off x="184874" y="1050435"/>
            <a:ext cx="3835571" cy="4909530"/>
          </a:xfrm>
          <a:prstGeom prst="rect">
            <a:avLst/>
          </a:prstGeom>
          <a:ln w="31750" cmpd="sng">
            <a:solidFill>
              <a:schemeClr val="tx1"/>
            </a:solidFill>
          </a:ln>
        </p:spPr>
      </p:pic>
      <p:pic>
        <p:nvPicPr>
          <p:cNvPr id="12" name="Picture 11">
            <a:extLst>
              <a:ext uri="{FF2B5EF4-FFF2-40B4-BE49-F238E27FC236}">
                <a16:creationId xmlns:a16="http://schemas.microsoft.com/office/drawing/2014/main" id="{47DB77C2-604C-4085-B3A3-5020C067F564}"/>
              </a:ext>
            </a:extLst>
          </p:cNvPr>
          <p:cNvPicPr>
            <a:picLocks noChangeAspect="1"/>
          </p:cNvPicPr>
          <p:nvPr/>
        </p:nvPicPr>
        <p:blipFill rotWithShape="1">
          <a:blip r:embed="rId5"/>
          <a:srcRect l="1219" t="2250" r="1749"/>
          <a:stretch/>
        </p:blipFill>
        <p:spPr>
          <a:xfrm>
            <a:off x="4572000" y="1050435"/>
            <a:ext cx="4275895" cy="4909530"/>
          </a:xfrm>
          <a:prstGeom prst="rect">
            <a:avLst/>
          </a:prstGeom>
          <a:ln w="31750" cmpd="sng">
            <a:solidFill>
              <a:schemeClr val="tx1"/>
            </a:solidFill>
          </a:ln>
        </p:spPr>
      </p:pic>
      <p:sp>
        <p:nvSpPr>
          <p:cNvPr id="2" name="Oval 1">
            <a:extLst>
              <a:ext uri="{FF2B5EF4-FFF2-40B4-BE49-F238E27FC236}">
                <a16:creationId xmlns:a16="http://schemas.microsoft.com/office/drawing/2014/main" id="{4F1DE287-2E95-4965-843C-F98232AF851B}"/>
              </a:ext>
            </a:extLst>
          </p:cNvPr>
          <p:cNvSpPr/>
          <p:nvPr/>
        </p:nvSpPr>
        <p:spPr bwMode="auto">
          <a:xfrm>
            <a:off x="184874" y="1791975"/>
            <a:ext cx="3835571" cy="343667"/>
          </a:xfrm>
          <a:prstGeom prst="ellipse">
            <a:avLst/>
          </a:prstGeom>
          <a:noFill/>
          <a:ln w="38100">
            <a:solidFill>
              <a:srgbClr val="C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Helvetica Neue Light" charset="0"/>
              <a:ea typeface="Helvetica Neue Light" charset="0"/>
              <a:cs typeface="Helvetica Neue Light" charset="0"/>
              <a:sym typeface="Helvetica Neue Light" charset="0"/>
            </a:endParaRPr>
          </a:p>
        </p:txBody>
      </p:sp>
      <p:sp>
        <p:nvSpPr>
          <p:cNvPr id="7" name="Oval 6">
            <a:extLst>
              <a:ext uri="{FF2B5EF4-FFF2-40B4-BE49-F238E27FC236}">
                <a16:creationId xmlns:a16="http://schemas.microsoft.com/office/drawing/2014/main" id="{9092BF1A-A2B4-4240-B9A6-E287DA7212C7}"/>
              </a:ext>
            </a:extLst>
          </p:cNvPr>
          <p:cNvSpPr/>
          <p:nvPr/>
        </p:nvSpPr>
        <p:spPr bwMode="auto">
          <a:xfrm>
            <a:off x="4562028" y="2141783"/>
            <a:ext cx="4166964" cy="343667"/>
          </a:xfrm>
          <a:prstGeom prst="ellipse">
            <a:avLst/>
          </a:prstGeom>
          <a:noFill/>
          <a:ln w="38100">
            <a:solidFill>
              <a:srgbClr val="C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Helvetica Neue Light" charset="0"/>
              <a:ea typeface="Helvetica Neue Light" charset="0"/>
              <a:cs typeface="Helvetica Neue Light" charset="0"/>
              <a:sym typeface="Helvetica Neue Light" charset="0"/>
            </a:endParaRPr>
          </a:p>
        </p:txBody>
      </p:sp>
      <p:sp>
        <p:nvSpPr>
          <p:cNvPr id="5" name="TextBox 4">
            <a:extLst>
              <a:ext uri="{FF2B5EF4-FFF2-40B4-BE49-F238E27FC236}">
                <a16:creationId xmlns:a16="http://schemas.microsoft.com/office/drawing/2014/main" id="{72C0DAF3-51FC-4545-9150-DA90F24745CA}"/>
              </a:ext>
            </a:extLst>
          </p:cNvPr>
          <p:cNvSpPr txBox="1"/>
          <p:nvPr/>
        </p:nvSpPr>
        <p:spPr>
          <a:xfrm>
            <a:off x="673142" y="5959965"/>
            <a:ext cx="7777771" cy="477054"/>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Over 70 Schemes based on USP Chapters</a:t>
            </a:r>
          </a:p>
        </p:txBody>
      </p:sp>
    </p:spTree>
    <p:custDataLst>
      <p:tags r:id="rId1"/>
    </p:custDataLst>
    <p:extLst>
      <p:ext uri="{BB962C8B-B14F-4D97-AF65-F5344CB8AC3E}">
        <p14:creationId xmlns:p14="http://schemas.microsoft.com/office/powerpoint/2010/main" val="4253716363"/>
      </p:ext>
    </p:extLst>
  </p:cSld>
  <p:clrMapOvr>
    <a:masterClrMapping/>
  </p:clrMapOvr>
  <mc:AlternateContent xmlns:mc="http://schemas.openxmlformats.org/markup-compatibility/2006" xmlns:p14="http://schemas.microsoft.com/office/powerpoint/2010/main">
    <mc:Choice Requires="p14">
      <p:transition spd="slow" p14:dur="2000" advTm="33546"/>
    </mc:Choice>
    <mc:Fallback xmlns="">
      <p:transition spd="slow" advTm="335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A507EB-5534-4E33-B01D-5DF59C828E3D}"/>
              </a:ext>
            </a:extLst>
          </p:cNvPr>
          <p:cNvSpPr>
            <a:spLocks noGrp="1"/>
          </p:cNvSpPr>
          <p:nvPr>
            <p:ph type="title"/>
          </p:nvPr>
        </p:nvSpPr>
        <p:spPr/>
        <p:txBody>
          <a:bodyPr/>
          <a:lstStyle/>
          <a:p>
            <a:endParaRPr lang="en-DE" dirty="0"/>
          </a:p>
        </p:txBody>
      </p:sp>
      <p:sp>
        <p:nvSpPr>
          <p:cNvPr id="63" name="Rectangle 62">
            <a:extLst>
              <a:ext uri="{FF2B5EF4-FFF2-40B4-BE49-F238E27FC236}">
                <a16:creationId xmlns:a16="http://schemas.microsoft.com/office/drawing/2014/main" id="{EB2AA8D5-2453-49E1-8290-70C0E2D7FB64}"/>
              </a:ext>
            </a:extLst>
          </p:cNvPr>
          <p:cNvSpPr/>
          <p:nvPr/>
        </p:nvSpPr>
        <p:spPr>
          <a:xfrm>
            <a:off x="199449" y="4267699"/>
            <a:ext cx="1092223" cy="221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77">
              <a:defRPr/>
            </a:pPr>
            <a:r>
              <a:rPr lang="en-US" sz="1050" b="1" dirty="0">
                <a:solidFill>
                  <a:srgbClr val="F26246"/>
                </a:solidFill>
                <a:latin typeface="Helvetica" panose="020B0604020202020204" pitchFamily="34" charset="0"/>
                <a:cs typeface="Helvetica" panose="020B0604020202020204" pitchFamily="34" charset="0"/>
              </a:rPr>
              <a:t>Customer</a:t>
            </a:r>
          </a:p>
        </p:txBody>
      </p:sp>
      <p:sp>
        <p:nvSpPr>
          <p:cNvPr id="10" name="Left Bracket 9">
            <a:extLst>
              <a:ext uri="{FF2B5EF4-FFF2-40B4-BE49-F238E27FC236}">
                <a16:creationId xmlns:a16="http://schemas.microsoft.com/office/drawing/2014/main" id="{F5840101-097E-4A79-9519-A9E0B9122891}"/>
              </a:ext>
            </a:extLst>
          </p:cNvPr>
          <p:cNvSpPr/>
          <p:nvPr/>
        </p:nvSpPr>
        <p:spPr>
          <a:xfrm rot="5400000">
            <a:off x="3407850" y="-934689"/>
            <a:ext cx="692852" cy="6017431"/>
          </a:xfrm>
          <a:prstGeom prst="leftBracket">
            <a:avLst>
              <a:gd name="adj" fmla="val 107911"/>
            </a:avLst>
          </a:prstGeom>
          <a:ln w="38100">
            <a:headEnd type="none"/>
            <a:tailEnd type="triangle"/>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DE" sz="1350">
              <a:latin typeface="Helvetica" panose="020B0604020202020204" pitchFamily="34" charset="0"/>
              <a:cs typeface="Helvetica" panose="020B0604020202020204" pitchFamily="34" charset="0"/>
            </a:endParaRPr>
          </a:p>
        </p:txBody>
      </p:sp>
      <p:sp>
        <p:nvSpPr>
          <p:cNvPr id="73" name="Left Bracket 72">
            <a:extLst>
              <a:ext uri="{FF2B5EF4-FFF2-40B4-BE49-F238E27FC236}">
                <a16:creationId xmlns:a16="http://schemas.microsoft.com/office/drawing/2014/main" id="{B0F7029C-1DBE-4E5D-8DB3-502357854A32}"/>
              </a:ext>
            </a:extLst>
          </p:cNvPr>
          <p:cNvSpPr/>
          <p:nvPr/>
        </p:nvSpPr>
        <p:spPr>
          <a:xfrm rot="16200000">
            <a:off x="3407853" y="2200796"/>
            <a:ext cx="692855" cy="6017431"/>
          </a:xfrm>
          <a:prstGeom prst="leftBracket">
            <a:avLst>
              <a:gd name="adj" fmla="val 107911"/>
            </a:avLst>
          </a:prstGeom>
          <a:noFill/>
          <a:ln w="38100">
            <a:solidFill>
              <a:schemeClr val="accent2"/>
            </a:solidFill>
            <a:round/>
            <a:headEnd/>
            <a:tailEnd type="triangle"/>
          </a:ln>
          <a:effectLst/>
        </p:spPr>
        <p:txBody>
          <a:bodyPr rtlCol="0" anchor="ctr"/>
          <a:lstStyle/>
          <a:p>
            <a:pPr algn="ctr"/>
            <a:endParaRPr lang="en-DE" sz="1350">
              <a:latin typeface="Helvetica" panose="020B0604020202020204" pitchFamily="34" charset="0"/>
              <a:cs typeface="Helvetica" panose="020B0604020202020204" pitchFamily="34" charset="0"/>
            </a:endParaRPr>
          </a:p>
        </p:txBody>
      </p:sp>
      <p:sp>
        <p:nvSpPr>
          <p:cNvPr id="59" name="Flowchart: Connector 58">
            <a:extLst>
              <a:ext uri="{FF2B5EF4-FFF2-40B4-BE49-F238E27FC236}">
                <a16:creationId xmlns:a16="http://schemas.microsoft.com/office/drawing/2014/main" id="{2C64608C-7734-4C79-BBD1-0C7A48FB05FF}"/>
              </a:ext>
            </a:extLst>
          </p:cNvPr>
          <p:cNvSpPr/>
          <p:nvPr/>
        </p:nvSpPr>
        <p:spPr>
          <a:xfrm>
            <a:off x="2523038" y="1514571"/>
            <a:ext cx="321342" cy="402671"/>
          </a:xfrm>
          <a:prstGeom prst="flowChartConnector">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defTabSz="685777">
              <a:defRPr/>
            </a:pPr>
            <a:r>
              <a:rPr lang="en-US" sz="1200" b="1" dirty="0">
                <a:solidFill>
                  <a:schemeClr val="bg1"/>
                </a:solidFill>
                <a:latin typeface="Helvetica" panose="020B0604020202020204" pitchFamily="34" charset="0"/>
                <a:cs typeface="Helvetica" panose="020B0604020202020204" pitchFamily="34" charset="0"/>
              </a:rPr>
              <a:t>1</a:t>
            </a:r>
          </a:p>
        </p:txBody>
      </p:sp>
      <p:cxnSp>
        <p:nvCxnSpPr>
          <p:cNvPr id="17" name="Straight Arrow Connector 16">
            <a:extLst>
              <a:ext uri="{FF2B5EF4-FFF2-40B4-BE49-F238E27FC236}">
                <a16:creationId xmlns:a16="http://schemas.microsoft.com/office/drawing/2014/main" id="{3D0F19F7-36E4-4CED-84BC-0E3D363F4CE2}"/>
              </a:ext>
            </a:extLst>
          </p:cNvPr>
          <p:cNvCxnSpPr>
            <a:cxnSpLocks/>
          </p:cNvCxnSpPr>
          <p:nvPr/>
        </p:nvCxnSpPr>
        <p:spPr>
          <a:xfrm flipH="1">
            <a:off x="1556522" y="3281758"/>
            <a:ext cx="4598133" cy="0"/>
          </a:xfrm>
          <a:prstGeom prst="straightConnector1">
            <a:avLst/>
          </a:prstGeom>
          <a:noFill/>
          <a:ln w="38100">
            <a:solidFill>
              <a:schemeClr val="accent3">
                <a:lumMod val="75000"/>
              </a:schemeClr>
            </a:solidFill>
            <a:round/>
            <a:headEnd/>
            <a:tailEnd type="triangle"/>
          </a:ln>
          <a:effectLst/>
        </p:spPr>
      </p:cxnSp>
      <p:cxnSp>
        <p:nvCxnSpPr>
          <p:cNvPr id="74" name="Straight Arrow Connector 73">
            <a:extLst>
              <a:ext uri="{FF2B5EF4-FFF2-40B4-BE49-F238E27FC236}">
                <a16:creationId xmlns:a16="http://schemas.microsoft.com/office/drawing/2014/main" id="{DC554966-44E5-4FCD-925D-34ABB99D5114}"/>
              </a:ext>
            </a:extLst>
          </p:cNvPr>
          <p:cNvCxnSpPr>
            <a:cxnSpLocks/>
          </p:cNvCxnSpPr>
          <p:nvPr/>
        </p:nvCxnSpPr>
        <p:spPr>
          <a:xfrm>
            <a:off x="1556522" y="3967790"/>
            <a:ext cx="4598133" cy="0"/>
          </a:xfrm>
          <a:prstGeom prst="straightConnector1">
            <a:avLst/>
          </a:prstGeom>
          <a:noFill/>
          <a:ln w="38100">
            <a:solidFill>
              <a:schemeClr val="accent3">
                <a:lumMod val="75000"/>
              </a:schemeClr>
            </a:solidFill>
            <a:round/>
            <a:headEnd/>
            <a:tailEnd type="triangle"/>
          </a:ln>
          <a:effectLst/>
        </p:spPr>
      </p:cxnSp>
      <p:sp>
        <p:nvSpPr>
          <p:cNvPr id="75" name="Flowchart: Connector 74">
            <a:extLst>
              <a:ext uri="{FF2B5EF4-FFF2-40B4-BE49-F238E27FC236}">
                <a16:creationId xmlns:a16="http://schemas.microsoft.com/office/drawing/2014/main" id="{40B733EC-7987-4C98-B742-00BF88C24275}"/>
              </a:ext>
            </a:extLst>
          </p:cNvPr>
          <p:cNvSpPr/>
          <p:nvPr/>
        </p:nvSpPr>
        <p:spPr>
          <a:xfrm>
            <a:off x="2521949" y="3080269"/>
            <a:ext cx="321342" cy="402671"/>
          </a:xfrm>
          <a:prstGeom prst="flowChartConnector">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50" b="1" dirty="0">
                <a:solidFill>
                  <a:schemeClr val="bg1"/>
                </a:solidFill>
                <a:latin typeface="Helvetica" panose="020B0604020202020204" pitchFamily="34" charset="0"/>
                <a:cs typeface="Helvetica" panose="020B0604020202020204" pitchFamily="34" charset="0"/>
              </a:rPr>
              <a:t>2</a:t>
            </a:r>
          </a:p>
        </p:txBody>
      </p:sp>
      <p:sp>
        <p:nvSpPr>
          <p:cNvPr id="76" name="Flowchart: Connector 75">
            <a:extLst>
              <a:ext uri="{FF2B5EF4-FFF2-40B4-BE49-F238E27FC236}">
                <a16:creationId xmlns:a16="http://schemas.microsoft.com/office/drawing/2014/main" id="{DA9FF38C-6A25-492E-9ED9-5414664ED118}"/>
              </a:ext>
            </a:extLst>
          </p:cNvPr>
          <p:cNvSpPr/>
          <p:nvPr/>
        </p:nvSpPr>
        <p:spPr>
          <a:xfrm>
            <a:off x="2523038" y="3760565"/>
            <a:ext cx="321342" cy="402671"/>
          </a:xfrm>
          <a:prstGeom prst="flowChartConnector">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50" b="1" dirty="0">
                <a:solidFill>
                  <a:schemeClr val="bg1"/>
                </a:solidFill>
                <a:latin typeface="Helvetica" panose="020B0604020202020204" pitchFamily="34" charset="0"/>
                <a:cs typeface="Helvetica" panose="020B0604020202020204" pitchFamily="34" charset="0"/>
              </a:rPr>
              <a:t>3</a:t>
            </a:r>
          </a:p>
        </p:txBody>
      </p:sp>
      <p:sp>
        <p:nvSpPr>
          <p:cNvPr id="77" name="Flowchart: Connector 76">
            <a:extLst>
              <a:ext uri="{FF2B5EF4-FFF2-40B4-BE49-F238E27FC236}">
                <a16:creationId xmlns:a16="http://schemas.microsoft.com/office/drawing/2014/main" id="{FE9F37EC-5648-41C7-93FE-7EDF7BCD5744}"/>
              </a:ext>
            </a:extLst>
          </p:cNvPr>
          <p:cNvSpPr/>
          <p:nvPr/>
        </p:nvSpPr>
        <p:spPr>
          <a:xfrm>
            <a:off x="2463350" y="5421259"/>
            <a:ext cx="321342" cy="402671"/>
          </a:xfrm>
          <a:prstGeom prst="flowChartConnector">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solidFill>
                  <a:schemeClr val="bg1"/>
                </a:solidFill>
                <a:latin typeface="Helvetica" panose="020B0604020202020204" pitchFamily="34" charset="0"/>
                <a:cs typeface="Helvetica" panose="020B0604020202020204" pitchFamily="34" charset="0"/>
              </a:rPr>
              <a:t>4</a:t>
            </a:r>
          </a:p>
        </p:txBody>
      </p:sp>
      <p:pic>
        <p:nvPicPr>
          <p:cNvPr id="6" name="Picture 5" descr="Logo&#10;&#10;Description automatically generated">
            <a:extLst>
              <a:ext uri="{FF2B5EF4-FFF2-40B4-BE49-F238E27FC236}">
                <a16:creationId xmlns:a16="http://schemas.microsoft.com/office/drawing/2014/main" id="{3F084EC4-5D85-4F4A-98AA-49D87FCFB17F}"/>
              </a:ext>
            </a:extLst>
          </p:cNvPr>
          <p:cNvPicPr>
            <a:picLocks noChangeAspect="1"/>
          </p:cNvPicPr>
          <p:nvPr/>
        </p:nvPicPr>
        <p:blipFill>
          <a:blip r:embed="rId4"/>
          <a:stretch>
            <a:fillRect/>
          </a:stretch>
        </p:blipFill>
        <p:spPr>
          <a:xfrm>
            <a:off x="6264777" y="3270949"/>
            <a:ext cx="2726824" cy="659075"/>
          </a:xfrm>
          <a:prstGeom prst="rect">
            <a:avLst/>
          </a:prstGeom>
        </p:spPr>
      </p:pic>
      <p:pic>
        <p:nvPicPr>
          <p:cNvPr id="19" name="Graphic 18">
            <a:extLst>
              <a:ext uri="{FF2B5EF4-FFF2-40B4-BE49-F238E27FC236}">
                <a16:creationId xmlns:a16="http://schemas.microsoft.com/office/drawing/2014/main" id="{DAF62C57-D738-4594-BDB8-5DEDDFC924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7352" y="2890926"/>
            <a:ext cx="996425" cy="1016911"/>
          </a:xfrm>
          <a:prstGeom prst="rect">
            <a:avLst/>
          </a:prstGeom>
        </p:spPr>
      </p:pic>
      <p:sp>
        <p:nvSpPr>
          <p:cNvPr id="54" name="Rectangle 53">
            <a:extLst>
              <a:ext uri="{FF2B5EF4-FFF2-40B4-BE49-F238E27FC236}">
                <a16:creationId xmlns:a16="http://schemas.microsoft.com/office/drawing/2014/main" id="{6CD11563-B866-41E7-9BAE-9791FB4F20F0}"/>
              </a:ext>
            </a:extLst>
          </p:cNvPr>
          <p:cNvSpPr>
            <a:spLocks/>
          </p:cNvSpPr>
          <p:nvPr/>
        </p:nvSpPr>
        <p:spPr>
          <a:xfrm>
            <a:off x="2943174" y="3700774"/>
            <a:ext cx="1622205" cy="534033"/>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50" b="1" dirty="0">
                <a:solidFill>
                  <a:schemeClr val="bg1"/>
                </a:solidFill>
                <a:latin typeface="Helvetica" panose="020B0604020202020204" pitchFamily="34" charset="0"/>
                <a:cs typeface="Helvetica" panose="020B0604020202020204" pitchFamily="34" charset="0"/>
              </a:rPr>
              <a:t>Electronic data (results)</a:t>
            </a:r>
          </a:p>
        </p:txBody>
      </p:sp>
      <p:sp>
        <p:nvSpPr>
          <p:cNvPr id="55" name="Rectangle 54">
            <a:extLst>
              <a:ext uri="{FF2B5EF4-FFF2-40B4-BE49-F238E27FC236}">
                <a16:creationId xmlns:a16="http://schemas.microsoft.com/office/drawing/2014/main" id="{1DE56CEF-A89D-4C24-B348-4EFF7715BAF1}"/>
              </a:ext>
            </a:extLst>
          </p:cNvPr>
          <p:cNvSpPr>
            <a:spLocks/>
          </p:cNvSpPr>
          <p:nvPr/>
        </p:nvSpPr>
        <p:spPr>
          <a:xfrm>
            <a:off x="2943174" y="2989043"/>
            <a:ext cx="1622205" cy="534033"/>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50" b="1" dirty="0">
                <a:solidFill>
                  <a:schemeClr val="bg1"/>
                </a:solidFill>
                <a:latin typeface="Helvetica" panose="020B0604020202020204" pitchFamily="34" charset="0"/>
                <a:cs typeface="Helvetica" panose="020B0604020202020204" pitchFamily="34" charset="0"/>
              </a:rPr>
              <a:t>Physical Sample</a:t>
            </a:r>
          </a:p>
        </p:txBody>
      </p:sp>
      <p:sp>
        <p:nvSpPr>
          <p:cNvPr id="57" name="Rectangle 56">
            <a:extLst>
              <a:ext uri="{FF2B5EF4-FFF2-40B4-BE49-F238E27FC236}">
                <a16:creationId xmlns:a16="http://schemas.microsoft.com/office/drawing/2014/main" id="{3914DDA2-70A2-4DFB-8CE3-017DCBE4A27C}"/>
              </a:ext>
            </a:extLst>
          </p:cNvPr>
          <p:cNvSpPr/>
          <p:nvPr/>
        </p:nvSpPr>
        <p:spPr>
          <a:xfrm>
            <a:off x="2943174" y="5288923"/>
            <a:ext cx="1622205" cy="53403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solidFill>
                  <a:schemeClr val="bg1"/>
                </a:solidFill>
                <a:latin typeface="Helvetica" panose="020B0604020202020204" pitchFamily="34" charset="0"/>
                <a:cs typeface="Helvetica" panose="020B0604020202020204" pitchFamily="34" charset="0"/>
              </a:rPr>
              <a:t>Report</a:t>
            </a:r>
          </a:p>
        </p:txBody>
      </p:sp>
      <p:sp>
        <p:nvSpPr>
          <p:cNvPr id="58" name="Rectangle 57">
            <a:extLst>
              <a:ext uri="{FF2B5EF4-FFF2-40B4-BE49-F238E27FC236}">
                <a16:creationId xmlns:a16="http://schemas.microsoft.com/office/drawing/2014/main" id="{2AD666CC-2A2B-45F7-970E-97847B850830}"/>
              </a:ext>
            </a:extLst>
          </p:cNvPr>
          <p:cNvSpPr>
            <a:spLocks/>
          </p:cNvSpPr>
          <p:nvPr/>
        </p:nvSpPr>
        <p:spPr>
          <a:xfrm>
            <a:off x="2943174" y="1460584"/>
            <a:ext cx="1622205" cy="53403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solidFill>
                  <a:schemeClr val="bg1"/>
                </a:solidFill>
                <a:latin typeface="Helvetica" panose="020B0604020202020204" pitchFamily="34" charset="0"/>
                <a:cs typeface="Helvetica" panose="020B0604020202020204" pitchFamily="34" charset="0"/>
              </a:rPr>
              <a:t>Order Scheme</a:t>
            </a:r>
          </a:p>
        </p:txBody>
      </p:sp>
      <p:pic>
        <p:nvPicPr>
          <p:cNvPr id="3" name="Picture 2" descr="Logo&#10;&#10;Description automatically generated">
            <a:extLst>
              <a:ext uri="{FF2B5EF4-FFF2-40B4-BE49-F238E27FC236}">
                <a16:creationId xmlns:a16="http://schemas.microsoft.com/office/drawing/2014/main" id="{2D9E2DCB-E81F-4E7C-AF8A-64B93EAE3A3F}"/>
              </a:ext>
            </a:extLst>
          </p:cNvPr>
          <p:cNvPicPr>
            <a:picLocks noChangeAspect="1"/>
          </p:cNvPicPr>
          <p:nvPr/>
        </p:nvPicPr>
        <p:blipFill>
          <a:blip r:embed="rId7"/>
          <a:stretch>
            <a:fillRect/>
          </a:stretch>
        </p:blipFill>
        <p:spPr>
          <a:xfrm>
            <a:off x="7242896" y="3958076"/>
            <a:ext cx="1222314" cy="840467"/>
          </a:xfrm>
          <a:prstGeom prst="rect">
            <a:avLst/>
          </a:prstGeom>
        </p:spPr>
      </p:pic>
      <p:sp>
        <p:nvSpPr>
          <p:cNvPr id="21" name="TextBox 20">
            <a:extLst>
              <a:ext uri="{FF2B5EF4-FFF2-40B4-BE49-F238E27FC236}">
                <a16:creationId xmlns:a16="http://schemas.microsoft.com/office/drawing/2014/main" id="{2F2E268F-122D-47B5-86DD-40DE90630128}"/>
              </a:ext>
            </a:extLst>
          </p:cNvPr>
          <p:cNvSpPr txBox="1"/>
          <p:nvPr/>
        </p:nvSpPr>
        <p:spPr>
          <a:xfrm>
            <a:off x="96359" y="553210"/>
            <a:ext cx="6359058" cy="477054"/>
          </a:xfrm>
          <a:prstGeom prst="rect">
            <a:avLst/>
          </a:prstGeom>
          <a:noFill/>
        </p:spPr>
        <p:txBody>
          <a:bodyPr wrap="square">
            <a:spAutoFit/>
          </a:bodyPr>
          <a:lstStyle/>
          <a:p>
            <a:pPr algn="l"/>
            <a:r>
              <a:rPr lang="en-US" sz="2400" dirty="0">
                <a:latin typeface="Helvetica" panose="020B0604020202020204" pitchFamily="34" charset="0"/>
                <a:cs typeface="Helvetica" panose="020B0604020202020204" pitchFamily="34" charset="0"/>
              </a:rPr>
              <a:t>Direct Ordering- Process Overview</a:t>
            </a:r>
          </a:p>
        </p:txBody>
      </p:sp>
    </p:spTree>
    <p:custDataLst>
      <p:tags r:id="rId1"/>
    </p:custDataLst>
    <p:extLst>
      <p:ext uri="{BB962C8B-B14F-4D97-AF65-F5344CB8AC3E}">
        <p14:creationId xmlns:p14="http://schemas.microsoft.com/office/powerpoint/2010/main" val="4243430946"/>
      </p:ext>
    </p:extLst>
  </p:cSld>
  <p:clrMapOvr>
    <a:masterClrMapping/>
  </p:clrMapOvr>
  <mc:AlternateContent xmlns:mc="http://schemas.openxmlformats.org/markup-compatibility/2006" xmlns:p14="http://schemas.microsoft.com/office/powerpoint/2010/main">
    <mc:Choice Requires="p14">
      <p:transition spd="slow" p14:dur="2000" advTm="50722"/>
    </mc:Choice>
    <mc:Fallback xmlns="">
      <p:transition spd="slow" advTm="507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3" grpId="0" animBg="1"/>
      <p:bldP spid="59" grpId="0" animBg="1"/>
      <p:bldP spid="75" grpId="0" animBg="1"/>
      <p:bldP spid="76" grpId="0" animBg="1"/>
      <p:bldP spid="77" grpId="0" animBg="1"/>
      <p:bldP spid="54" grpId="0" animBg="1"/>
      <p:bldP spid="55" grpId="0" animBg="1"/>
      <p:bldP spid="57"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55DF25-92CC-4AA2-9688-6DC3794831CD}"/>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BECEDDB8-342D-413C-9E07-B338BC3CDFCD}"/>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AC6876F9-BB8C-4876-90AF-FA89623B6ED0}"/>
              </a:ext>
            </a:extLst>
          </p:cNvPr>
          <p:cNvSpPr>
            <a:spLocks noGrp="1"/>
          </p:cNvSpPr>
          <p:nvPr>
            <p:ph type="body" sz="quarter" idx="15"/>
          </p:nvPr>
        </p:nvSpPr>
        <p:spPr>
          <a:xfrm>
            <a:off x="234122" y="609259"/>
            <a:ext cx="7670540" cy="332399"/>
          </a:xfrm>
        </p:spPr>
        <p:txBody>
          <a:bodyPr/>
          <a:lstStyle/>
          <a:p>
            <a:r>
              <a:rPr lang="en-US" sz="2400" b="0" dirty="0">
                <a:latin typeface="Helvetica" panose="020B0604020202020204" pitchFamily="34" charset="0"/>
                <a:cs typeface="Helvetica" panose="020B0604020202020204" pitchFamily="34" charset="0"/>
              </a:rPr>
              <a:t>Ready to Start?</a:t>
            </a:r>
          </a:p>
        </p:txBody>
      </p:sp>
      <p:pic>
        <p:nvPicPr>
          <p:cNvPr id="13" name="Graphic 12" descr="Microscope with chemical flasks">
            <a:extLst>
              <a:ext uri="{FF2B5EF4-FFF2-40B4-BE49-F238E27FC236}">
                <a16:creationId xmlns:a16="http://schemas.microsoft.com/office/drawing/2014/main" id="{D427BBF3-227F-4CDF-95DA-3AC3C47D9F5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91338" y="775458"/>
            <a:ext cx="2641038" cy="2641038"/>
          </a:xfrm>
          <a:prstGeom prst="rect">
            <a:avLst/>
          </a:prstGeom>
        </p:spPr>
      </p:pic>
      <p:pic>
        <p:nvPicPr>
          <p:cNvPr id="15" name="Graphic 14" descr="Graph paper with calculator, ruler, highlighter, and pencils">
            <a:extLst>
              <a:ext uri="{FF2B5EF4-FFF2-40B4-BE49-F238E27FC236}">
                <a16:creationId xmlns:a16="http://schemas.microsoft.com/office/drawing/2014/main" id="{489A8C94-30AE-43D7-9008-7A882C045854}"/>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9930" t="17236" r="10342" b="15848"/>
          <a:stretch/>
        </p:blipFill>
        <p:spPr>
          <a:xfrm>
            <a:off x="320038" y="1180382"/>
            <a:ext cx="2398613" cy="2013122"/>
          </a:xfrm>
          <a:prstGeom prst="rect">
            <a:avLst/>
          </a:prstGeom>
        </p:spPr>
      </p:pic>
      <p:pic>
        <p:nvPicPr>
          <p:cNvPr id="17" name="Graphic 16" descr="Chemistry lab">
            <a:extLst>
              <a:ext uri="{FF2B5EF4-FFF2-40B4-BE49-F238E27FC236}">
                <a16:creationId xmlns:a16="http://schemas.microsoft.com/office/drawing/2014/main" id="{629F3462-0D3E-44F5-ACA8-583A453543D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70701" y="609259"/>
            <a:ext cx="3012799" cy="3012799"/>
          </a:xfrm>
          <a:prstGeom prst="rect">
            <a:avLst/>
          </a:prstGeom>
        </p:spPr>
      </p:pic>
      <p:sp>
        <p:nvSpPr>
          <p:cNvPr id="21" name="Rectangle: Rounded Corners 20">
            <a:extLst>
              <a:ext uri="{FF2B5EF4-FFF2-40B4-BE49-F238E27FC236}">
                <a16:creationId xmlns:a16="http://schemas.microsoft.com/office/drawing/2014/main" id="{78EB5126-4CD7-442F-935B-AB376154C088}"/>
              </a:ext>
            </a:extLst>
          </p:cNvPr>
          <p:cNvSpPr/>
          <p:nvPr/>
        </p:nvSpPr>
        <p:spPr bwMode="auto">
          <a:xfrm>
            <a:off x="365605" y="3235943"/>
            <a:ext cx="2307478" cy="3012798"/>
          </a:xfrm>
          <a:prstGeom prst="roundRect">
            <a:avLst/>
          </a:prstGeom>
          <a:solidFill>
            <a:srgbClr val="D2D2D2"/>
          </a:solidFill>
          <a:ln w="12700" cap="flat" cmpd="sng" algn="ctr">
            <a:solidFill>
              <a:schemeClr val="bg2"/>
            </a:solid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sym typeface="Helvetica Neue Light" charset="0"/>
              </a:rPr>
              <a:t>Plan</a:t>
            </a:r>
          </a:p>
          <a:p>
            <a:pPr marL="0" marR="0" indent="0" algn="ctr" defTabSz="584200" rtl="0" eaLnBrk="1" fontAlgn="base" latinLnBrk="0" hangingPunct="0">
              <a:lnSpc>
                <a:spcPct val="100000"/>
              </a:lnSpc>
              <a:spcBef>
                <a:spcPct val="0"/>
              </a:spcBef>
              <a:spcAft>
                <a:spcPct val="0"/>
              </a:spcAft>
              <a:buClrTx/>
              <a:buSzTx/>
              <a:buFontTx/>
              <a:buNone/>
              <a:tabLst/>
            </a:pPr>
            <a:endParaRPr lang="en-US" sz="4000" dirty="0">
              <a:latin typeface="Helvetica" panose="020B0604020202020204" pitchFamily="34" charset="0"/>
              <a:cs typeface="Helvetica" panose="020B0604020202020204" pitchFamily="34" charset="0"/>
            </a:endParaRPr>
          </a:p>
          <a:p>
            <a:pPr marL="0" marR="0" indent="0" algn="ctr" defTabSz="584200" rtl="0" eaLnBrk="1" fontAlgn="base" latinLnBrk="0" hangingPunct="0">
              <a:lnSpc>
                <a:spcPct val="100000"/>
              </a:lnSpc>
              <a:spcBef>
                <a:spcPct val="0"/>
              </a:spcBef>
              <a:spcAft>
                <a:spcPct val="0"/>
              </a:spcAft>
              <a:buClrTx/>
              <a:buSzTx/>
              <a:buFontTx/>
              <a:buNone/>
              <a:tabLst/>
            </a:pPr>
            <a:r>
              <a:rPr lang="en-US" sz="1800" dirty="0">
                <a:latin typeface="Helvetica" panose="020B0604020202020204" pitchFamily="34" charset="0"/>
                <a:cs typeface="Helvetica" panose="020B0604020202020204" pitchFamily="34" charset="0"/>
              </a:rPr>
              <a:t>Fit for Purpose</a:t>
            </a:r>
          </a:p>
          <a:p>
            <a:pPr marL="0" marR="0" indent="0" algn="ctr" defTabSz="584200"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sym typeface="Helvetica Neue Light" charset="0"/>
              </a:rPr>
              <a:t>Policies</a:t>
            </a:r>
          </a:p>
        </p:txBody>
      </p:sp>
      <p:sp>
        <p:nvSpPr>
          <p:cNvPr id="22" name="Rectangle: Rounded Corners 21">
            <a:extLst>
              <a:ext uri="{FF2B5EF4-FFF2-40B4-BE49-F238E27FC236}">
                <a16:creationId xmlns:a16="http://schemas.microsoft.com/office/drawing/2014/main" id="{F6C0B271-AC15-4267-9341-775DC9F47171}"/>
              </a:ext>
            </a:extLst>
          </p:cNvPr>
          <p:cNvSpPr/>
          <p:nvPr/>
        </p:nvSpPr>
        <p:spPr bwMode="auto">
          <a:xfrm>
            <a:off x="3458118" y="3235943"/>
            <a:ext cx="2307478" cy="3012798"/>
          </a:xfrm>
          <a:prstGeom prst="roundRect">
            <a:avLst/>
          </a:prstGeom>
          <a:solidFill>
            <a:srgbClr val="D2D2D2"/>
          </a:solidFill>
          <a:ln w="12700" cap="flat" cmpd="sng" algn="ctr">
            <a:solidFill>
              <a:schemeClr val="bg2"/>
            </a:solid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584200"/>
            <a:r>
              <a:rPr lang="en-US" sz="4000" dirty="0">
                <a:latin typeface="Helvetica" panose="020B0604020202020204" pitchFamily="34" charset="0"/>
                <a:cs typeface="Helvetica" panose="020B0604020202020204" pitchFamily="34" charset="0"/>
              </a:rPr>
              <a:t>Prepare</a:t>
            </a:r>
          </a:p>
          <a:p>
            <a:pPr defTabSz="584200"/>
            <a:endParaRPr lang="en-US" sz="4000" dirty="0">
              <a:latin typeface="Helvetica" panose="020B0604020202020204" pitchFamily="34" charset="0"/>
              <a:cs typeface="Helvetica" panose="020B0604020202020204" pitchFamily="34" charset="0"/>
            </a:endParaRPr>
          </a:p>
          <a:p>
            <a:pPr defTabSz="584200"/>
            <a:r>
              <a:rPr lang="en-US" sz="1800" dirty="0">
                <a:latin typeface="Helvetica" panose="020B0604020202020204" pitchFamily="34" charset="0"/>
                <a:cs typeface="Helvetica" panose="020B0604020202020204" pitchFamily="34" charset="0"/>
              </a:rPr>
              <a:t>Maintenance</a:t>
            </a:r>
          </a:p>
          <a:p>
            <a:pPr defTabSz="584200"/>
            <a:r>
              <a:rPr lang="en-US" sz="1800" dirty="0">
                <a:latin typeface="Helvetica" panose="020B0604020202020204" pitchFamily="34" charset="0"/>
                <a:cs typeface="Helvetica" panose="020B0604020202020204" pitchFamily="34" charset="0"/>
              </a:rPr>
              <a:t>Delivery Schedule</a:t>
            </a:r>
          </a:p>
          <a:p>
            <a:pPr defTabSz="584200"/>
            <a:endParaRPr lang="en-US" sz="4000" dirty="0">
              <a:latin typeface="Helvetica" panose="020B0604020202020204" pitchFamily="34" charset="0"/>
              <a:cs typeface="Helvetica" panose="020B0604020202020204" pitchFamily="34" charset="0"/>
            </a:endParaRPr>
          </a:p>
        </p:txBody>
      </p:sp>
      <p:sp>
        <p:nvSpPr>
          <p:cNvPr id="23" name="Rectangle: Rounded Corners 22">
            <a:extLst>
              <a:ext uri="{FF2B5EF4-FFF2-40B4-BE49-F238E27FC236}">
                <a16:creationId xmlns:a16="http://schemas.microsoft.com/office/drawing/2014/main" id="{FC3CB630-426A-4A3A-B049-05BC0CC317C4}"/>
              </a:ext>
            </a:extLst>
          </p:cNvPr>
          <p:cNvSpPr/>
          <p:nvPr/>
        </p:nvSpPr>
        <p:spPr bwMode="auto">
          <a:xfrm>
            <a:off x="6470917" y="3235943"/>
            <a:ext cx="2307478" cy="3012798"/>
          </a:xfrm>
          <a:prstGeom prst="roundRect">
            <a:avLst/>
          </a:prstGeom>
          <a:solidFill>
            <a:srgbClr val="D2D2D2"/>
          </a:solidFill>
          <a:ln w="12700" cap="flat" cmpd="sng" algn="ctr">
            <a:solidFill>
              <a:schemeClr val="bg2"/>
            </a:solid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584200"/>
            <a:r>
              <a:rPr lang="en-US" sz="4000" dirty="0">
                <a:latin typeface="Helvetica" panose="020B0604020202020204" pitchFamily="34" charset="0"/>
                <a:cs typeface="Helvetica" panose="020B0604020202020204" pitchFamily="34" charset="0"/>
              </a:rPr>
              <a:t>Execute</a:t>
            </a:r>
          </a:p>
          <a:p>
            <a:pPr defTabSz="584200"/>
            <a:endParaRPr lang="en-US" sz="4000" dirty="0">
              <a:latin typeface="Helvetica" panose="020B0604020202020204" pitchFamily="34" charset="0"/>
              <a:cs typeface="Helvetica" panose="020B0604020202020204" pitchFamily="34" charset="0"/>
            </a:endParaRPr>
          </a:p>
          <a:p>
            <a:pPr defTabSz="584200"/>
            <a:r>
              <a:rPr lang="en-US" sz="1800" dirty="0">
                <a:latin typeface="Helvetica" panose="020B0604020202020204" pitchFamily="34" charset="0"/>
                <a:cs typeface="Helvetica" panose="020B0604020202020204" pitchFamily="34" charset="0"/>
              </a:rPr>
              <a:t>Calibrations</a:t>
            </a:r>
          </a:p>
          <a:p>
            <a:pPr defTabSz="584200"/>
            <a:r>
              <a:rPr lang="en-US" sz="1800" dirty="0">
                <a:latin typeface="Helvetica" panose="020B0604020202020204" pitchFamily="34" charset="0"/>
                <a:cs typeface="Helvetica" panose="020B0604020202020204" pitchFamily="34" charset="0"/>
              </a:rPr>
              <a:t>Checks &amp; Calculations</a:t>
            </a:r>
          </a:p>
        </p:txBody>
      </p:sp>
    </p:spTree>
    <p:custDataLst>
      <p:tags r:id="rId1"/>
    </p:custDataLst>
    <p:extLst>
      <p:ext uri="{BB962C8B-B14F-4D97-AF65-F5344CB8AC3E}">
        <p14:creationId xmlns:p14="http://schemas.microsoft.com/office/powerpoint/2010/main" val="1700374466"/>
      </p:ext>
    </p:extLst>
  </p:cSld>
  <p:clrMapOvr>
    <a:masterClrMapping/>
  </p:clrMapOvr>
  <mc:AlternateContent xmlns:mc="http://schemas.openxmlformats.org/markup-compatibility/2006" xmlns:p14="http://schemas.microsoft.com/office/powerpoint/2010/main">
    <mc:Choice Requires="p14">
      <p:transition spd="slow" p14:dur="2000" advTm="68397"/>
    </mc:Choice>
    <mc:Fallback xmlns="">
      <p:transition spd="slow" advTm="683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Beaker outline">
            <a:extLst>
              <a:ext uri="{FF2B5EF4-FFF2-40B4-BE49-F238E27FC236}">
                <a16:creationId xmlns:a16="http://schemas.microsoft.com/office/drawing/2014/main" id="{7480D3AB-9ED9-4747-BB50-BF892E8066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0417" y="1487174"/>
            <a:ext cx="1083165" cy="1083165"/>
          </a:xfrm>
          <a:prstGeom prst="rect">
            <a:avLst/>
          </a:prstGeom>
        </p:spPr>
      </p:pic>
      <p:sp>
        <p:nvSpPr>
          <p:cNvPr id="6" name="TextBox 5">
            <a:extLst>
              <a:ext uri="{FF2B5EF4-FFF2-40B4-BE49-F238E27FC236}">
                <a16:creationId xmlns:a16="http://schemas.microsoft.com/office/drawing/2014/main" id="{43FF7168-81FA-4190-92D1-97EE0201A684}"/>
              </a:ext>
            </a:extLst>
          </p:cNvPr>
          <p:cNvSpPr txBox="1"/>
          <p:nvPr/>
        </p:nvSpPr>
        <p:spPr>
          <a:xfrm>
            <a:off x="3856899" y="2570339"/>
            <a:ext cx="1430200" cy="477054"/>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Samples</a:t>
            </a:r>
          </a:p>
        </p:txBody>
      </p:sp>
      <p:sp>
        <p:nvSpPr>
          <p:cNvPr id="10" name="TextBox 9">
            <a:extLst>
              <a:ext uri="{FF2B5EF4-FFF2-40B4-BE49-F238E27FC236}">
                <a16:creationId xmlns:a16="http://schemas.microsoft.com/office/drawing/2014/main" id="{8A8381CD-56E1-4880-878E-9C840627DD40}"/>
              </a:ext>
            </a:extLst>
          </p:cNvPr>
          <p:cNvSpPr txBox="1"/>
          <p:nvPr/>
        </p:nvSpPr>
        <p:spPr>
          <a:xfrm>
            <a:off x="3812816" y="3047393"/>
            <a:ext cx="1518365" cy="477054"/>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Unknown</a:t>
            </a:r>
          </a:p>
        </p:txBody>
      </p:sp>
      <p:sp>
        <p:nvSpPr>
          <p:cNvPr id="11" name="TextBox 10">
            <a:extLst>
              <a:ext uri="{FF2B5EF4-FFF2-40B4-BE49-F238E27FC236}">
                <a16:creationId xmlns:a16="http://schemas.microsoft.com/office/drawing/2014/main" id="{64754E66-552C-4076-92A9-BDB940FED974}"/>
              </a:ext>
            </a:extLst>
          </p:cNvPr>
          <p:cNvSpPr txBox="1"/>
          <p:nvPr/>
        </p:nvSpPr>
        <p:spPr>
          <a:xfrm>
            <a:off x="1385938" y="5533790"/>
            <a:ext cx="1162499" cy="477054"/>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Known</a:t>
            </a:r>
          </a:p>
        </p:txBody>
      </p:sp>
      <p:sp>
        <p:nvSpPr>
          <p:cNvPr id="14" name="Rectangle: Rounded Corners 13">
            <a:extLst>
              <a:ext uri="{FF2B5EF4-FFF2-40B4-BE49-F238E27FC236}">
                <a16:creationId xmlns:a16="http://schemas.microsoft.com/office/drawing/2014/main" id="{1A2E2D42-423B-411E-B90A-7D68029AE726}"/>
              </a:ext>
            </a:extLst>
          </p:cNvPr>
          <p:cNvSpPr/>
          <p:nvPr/>
        </p:nvSpPr>
        <p:spPr bwMode="auto">
          <a:xfrm>
            <a:off x="7014025" y="4433378"/>
            <a:ext cx="154116" cy="170685"/>
          </a:xfrm>
          <a:prstGeom prst="roundRect">
            <a:avLst/>
          </a:prstGeom>
          <a:solidFill>
            <a:schemeClr val="bg1"/>
          </a:solidFill>
          <a:ln w="12700" cap="flat" cmpd="sng" algn="ctr">
            <a:solidFill>
              <a:schemeClr val="bg1"/>
            </a:solid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000000"/>
              </a:solidFill>
              <a:effectLst/>
              <a:latin typeface="Helvetica Neue Light" charset="0"/>
              <a:ea typeface="Helvetica Neue Light" charset="0"/>
              <a:cs typeface="Helvetica Neue Light" charset="0"/>
              <a:sym typeface="Helvetica Neue Light" charset="0"/>
            </a:endParaRPr>
          </a:p>
        </p:txBody>
      </p:sp>
      <p:sp>
        <p:nvSpPr>
          <p:cNvPr id="16" name="TextBox 15">
            <a:extLst>
              <a:ext uri="{FF2B5EF4-FFF2-40B4-BE49-F238E27FC236}">
                <a16:creationId xmlns:a16="http://schemas.microsoft.com/office/drawing/2014/main" id="{8801CA23-900A-4427-8A40-4A1A1D7B57CD}"/>
              </a:ext>
            </a:extLst>
          </p:cNvPr>
          <p:cNvSpPr txBox="1"/>
          <p:nvPr/>
        </p:nvSpPr>
        <p:spPr>
          <a:xfrm>
            <a:off x="6506496" y="5272404"/>
            <a:ext cx="1518365" cy="477054"/>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Unknown</a:t>
            </a:r>
          </a:p>
        </p:txBody>
      </p:sp>
      <p:sp>
        <p:nvSpPr>
          <p:cNvPr id="17" name="TextBox 16">
            <a:extLst>
              <a:ext uri="{FF2B5EF4-FFF2-40B4-BE49-F238E27FC236}">
                <a16:creationId xmlns:a16="http://schemas.microsoft.com/office/drawing/2014/main" id="{BAED5577-F6EF-475E-A650-3B73B05FA9C8}"/>
              </a:ext>
            </a:extLst>
          </p:cNvPr>
          <p:cNvSpPr txBox="1"/>
          <p:nvPr/>
        </p:nvSpPr>
        <p:spPr>
          <a:xfrm>
            <a:off x="6705445" y="5583252"/>
            <a:ext cx="1162499" cy="477054"/>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Known</a:t>
            </a:r>
          </a:p>
        </p:txBody>
      </p:sp>
      <p:sp>
        <p:nvSpPr>
          <p:cNvPr id="25" name="Title 2">
            <a:extLst>
              <a:ext uri="{FF2B5EF4-FFF2-40B4-BE49-F238E27FC236}">
                <a16:creationId xmlns:a16="http://schemas.microsoft.com/office/drawing/2014/main" id="{7A6545F4-BFF3-42D7-B714-0FC91EB9F82B}"/>
              </a:ext>
            </a:extLst>
          </p:cNvPr>
          <p:cNvSpPr txBox="1">
            <a:spLocks/>
          </p:cNvSpPr>
          <p:nvPr/>
        </p:nvSpPr>
        <p:spPr>
          <a:xfrm>
            <a:off x="59995" y="414708"/>
            <a:ext cx="8458200" cy="685800"/>
          </a:xfrm>
          <a:prstGeom prst="rect">
            <a:avLst/>
          </a:prstGeom>
        </p:spPr>
        <p:txBody>
          <a:bodyPr anchor="ctr" anchorCtr="0"/>
          <a:lstStyle>
            <a:lvl1pPr algn="l" defTabSz="308042" rtl="0" eaLnBrk="0" fontAlgn="base" hangingPunct="0">
              <a:spcBef>
                <a:spcPct val="0"/>
              </a:spcBef>
              <a:spcAft>
                <a:spcPct val="0"/>
              </a:spcAft>
              <a:defRPr sz="2251">
                <a:solidFill>
                  <a:srgbClr val="000000"/>
                </a:solidFill>
                <a:latin typeface="Helvetica" pitchFamily="34" charset="0"/>
                <a:ea typeface="+mj-ea"/>
                <a:cs typeface="Arial" pitchFamily="34" charset="0"/>
                <a:sym typeface="Helvetica Neue Light" charset="0"/>
              </a:defRPr>
            </a:lvl1pPr>
            <a:lvl2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2pPr>
            <a:lvl3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3pPr>
            <a:lvl4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4pPr>
            <a:lvl5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5pPr>
            <a:lvl6pPr marL="241078"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6pPr>
            <a:lvl7pPr marL="482156"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7pPr>
            <a:lvl8pPr marL="723233"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8pPr>
            <a:lvl9pPr marL="964310"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9pPr>
          </a:lstStyle>
          <a:p>
            <a:r>
              <a:rPr lang="en-US" sz="2400" kern="0" dirty="0">
                <a:solidFill>
                  <a:schemeClr val="tx1"/>
                </a:solidFill>
              </a:rPr>
              <a:t>Sample Types</a:t>
            </a:r>
          </a:p>
        </p:txBody>
      </p:sp>
      <p:grpSp>
        <p:nvGrpSpPr>
          <p:cNvPr id="18" name="Group 17">
            <a:extLst>
              <a:ext uri="{FF2B5EF4-FFF2-40B4-BE49-F238E27FC236}">
                <a16:creationId xmlns:a16="http://schemas.microsoft.com/office/drawing/2014/main" id="{F9D2EE0D-04B2-4382-88B3-05ADC5F3E1F1}"/>
              </a:ext>
            </a:extLst>
          </p:cNvPr>
          <p:cNvGrpSpPr/>
          <p:nvPr/>
        </p:nvGrpSpPr>
        <p:grpSpPr>
          <a:xfrm>
            <a:off x="6595583" y="3663399"/>
            <a:ext cx="1340189" cy="1724963"/>
            <a:chOff x="3643630" y="4372609"/>
            <a:chExt cx="1340189" cy="1724963"/>
          </a:xfrm>
        </p:grpSpPr>
        <p:pic>
          <p:nvPicPr>
            <p:cNvPr id="12" name="Google Shape;181;p27">
              <a:extLst>
                <a:ext uri="{FF2B5EF4-FFF2-40B4-BE49-F238E27FC236}">
                  <a16:creationId xmlns:a16="http://schemas.microsoft.com/office/drawing/2014/main" id="{55CA4AC5-16B4-43BF-990F-46F41BC49C48}"/>
                </a:ext>
              </a:extLst>
            </p:cNvPr>
            <p:cNvPicPr preferRelativeResize="0"/>
            <p:nvPr/>
          </p:nvPicPr>
          <p:blipFill>
            <a:blip r:embed="rId5">
              <a:alphaModFix/>
            </a:blip>
            <a:stretch>
              <a:fillRect/>
            </a:stretch>
          </p:blipFill>
          <p:spPr>
            <a:xfrm>
              <a:off x="3643630" y="4372609"/>
              <a:ext cx="1340189" cy="289166"/>
            </a:xfrm>
            <a:prstGeom prst="rect">
              <a:avLst/>
            </a:prstGeom>
            <a:noFill/>
            <a:ln>
              <a:noFill/>
            </a:ln>
          </p:spPr>
        </p:pic>
        <p:pic>
          <p:nvPicPr>
            <p:cNvPr id="13" name="Picture 12">
              <a:extLst>
                <a:ext uri="{FF2B5EF4-FFF2-40B4-BE49-F238E27FC236}">
                  <a16:creationId xmlns:a16="http://schemas.microsoft.com/office/drawing/2014/main" id="{9334BE4A-5D59-4ED0-AA67-82FACFCA9C13}"/>
                </a:ext>
              </a:extLst>
            </p:cNvPr>
            <p:cNvPicPr>
              <a:picLocks noChangeAspect="1"/>
            </p:cNvPicPr>
            <p:nvPr/>
          </p:nvPicPr>
          <p:blipFill>
            <a:blip r:embed="rId6"/>
            <a:stretch>
              <a:fillRect/>
            </a:stretch>
          </p:blipFill>
          <p:spPr>
            <a:xfrm>
              <a:off x="4029255" y="4643554"/>
              <a:ext cx="578258" cy="925089"/>
            </a:xfrm>
            <a:prstGeom prst="rect">
              <a:avLst/>
            </a:prstGeom>
          </p:spPr>
        </p:pic>
        <p:sp>
          <p:nvSpPr>
            <p:cNvPr id="15" name="TextBox 14">
              <a:extLst>
                <a:ext uri="{FF2B5EF4-FFF2-40B4-BE49-F238E27FC236}">
                  <a16:creationId xmlns:a16="http://schemas.microsoft.com/office/drawing/2014/main" id="{A7B0DB5B-B594-4023-9F86-A5A421A1FCD9}"/>
                </a:ext>
              </a:extLst>
            </p:cNvPr>
            <p:cNvSpPr txBox="1"/>
            <p:nvPr/>
          </p:nvSpPr>
          <p:spPr>
            <a:xfrm>
              <a:off x="3744971" y="5620518"/>
              <a:ext cx="1218347" cy="477054"/>
            </a:xfrm>
            <a:prstGeom prst="rect">
              <a:avLst/>
            </a:prstGeom>
            <a:noFill/>
          </p:spPr>
          <p:txBody>
            <a:bodyPr wrap="none" rtlCol="0">
              <a:spAutoFit/>
            </a:bodyPr>
            <a:lstStyle/>
            <a:p>
              <a:r>
                <a:rPr lang="en-US" dirty="0">
                  <a:solidFill>
                    <a:srgbClr val="F55F46"/>
                  </a:solidFill>
                  <a:latin typeface="Helvetica" panose="020B0604020202020204" pitchFamily="34" charset="0"/>
                  <a:cs typeface="Helvetica" panose="020B0604020202020204" pitchFamily="34" charset="0"/>
                </a:rPr>
                <a:t>PT, QC</a:t>
              </a:r>
            </a:p>
          </p:txBody>
        </p:sp>
        <p:pic>
          <p:nvPicPr>
            <p:cNvPr id="28" name="Picture 27" descr="A picture containing text, clipart&#10;&#10;Description automatically generated">
              <a:extLst>
                <a:ext uri="{FF2B5EF4-FFF2-40B4-BE49-F238E27FC236}">
                  <a16:creationId xmlns:a16="http://schemas.microsoft.com/office/drawing/2014/main" id="{023D5D7B-9450-4C3C-AA47-8E392A8EFC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4153" y="4994349"/>
              <a:ext cx="427228" cy="427228"/>
            </a:xfrm>
            <a:prstGeom prst="rect">
              <a:avLst/>
            </a:prstGeom>
          </p:spPr>
        </p:pic>
      </p:grpSp>
      <p:grpSp>
        <p:nvGrpSpPr>
          <p:cNvPr id="22" name="Group 21">
            <a:extLst>
              <a:ext uri="{FF2B5EF4-FFF2-40B4-BE49-F238E27FC236}">
                <a16:creationId xmlns:a16="http://schemas.microsoft.com/office/drawing/2014/main" id="{83544771-F3A5-48B6-9064-97B423F596DB}"/>
              </a:ext>
            </a:extLst>
          </p:cNvPr>
          <p:cNvGrpSpPr/>
          <p:nvPr/>
        </p:nvGrpSpPr>
        <p:grpSpPr>
          <a:xfrm>
            <a:off x="1106068" y="3755223"/>
            <a:ext cx="2225744" cy="1778567"/>
            <a:chOff x="1122116" y="2777421"/>
            <a:chExt cx="2225744" cy="1778567"/>
          </a:xfrm>
        </p:grpSpPr>
        <p:grpSp>
          <p:nvGrpSpPr>
            <p:cNvPr id="3" name="Group 2">
              <a:extLst>
                <a:ext uri="{FF2B5EF4-FFF2-40B4-BE49-F238E27FC236}">
                  <a16:creationId xmlns:a16="http://schemas.microsoft.com/office/drawing/2014/main" id="{905E9F3F-EE06-43B3-97B1-967475EB94A6}"/>
                </a:ext>
              </a:extLst>
            </p:cNvPr>
            <p:cNvGrpSpPr/>
            <p:nvPr/>
          </p:nvGrpSpPr>
          <p:grpSpPr>
            <a:xfrm>
              <a:off x="1122116" y="2777421"/>
              <a:ext cx="1671077" cy="1778567"/>
              <a:chOff x="3796204" y="2882134"/>
              <a:chExt cx="1671077" cy="1778567"/>
            </a:xfrm>
          </p:grpSpPr>
          <p:pic>
            <p:nvPicPr>
              <p:cNvPr id="7" name="Picture 6">
                <a:extLst>
                  <a:ext uri="{FF2B5EF4-FFF2-40B4-BE49-F238E27FC236}">
                    <a16:creationId xmlns:a16="http://schemas.microsoft.com/office/drawing/2014/main" id="{BD79C041-3C43-4014-99F0-F4B01C9B10F6}"/>
                  </a:ext>
                </a:extLst>
              </p:cNvPr>
              <p:cNvPicPr>
                <a:picLocks noChangeAspect="1"/>
              </p:cNvPicPr>
              <p:nvPr/>
            </p:nvPicPr>
            <p:blipFill>
              <a:blip r:embed="rId8"/>
              <a:stretch>
                <a:fillRect/>
              </a:stretch>
            </p:blipFill>
            <p:spPr>
              <a:xfrm>
                <a:off x="4607513" y="3087714"/>
                <a:ext cx="194894" cy="722314"/>
              </a:xfrm>
              <a:prstGeom prst="rect">
                <a:avLst/>
              </a:prstGeom>
            </p:spPr>
          </p:pic>
          <p:pic>
            <p:nvPicPr>
              <p:cNvPr id="8" name="Picture 7">
                <a:extLst>
                  <a:ext uri="{FF2B5EF4-FFF2-40B4-BE49-F238E27FC236}">
                    <a16:creationId xmlns:a16="http://schemas.microsoft.com/office/drawing/2014/main" id="{DBA28B7D-5590-4A57-A67F-E7FA4F61A306}"/>
                  </a:ext>
                </a:extLst>
              </p:cNvPr>
              <p:cNvPicPr>
                <a:picLocks noChangeAspect="1"/>
              </p:cNvPicPr>
              <p:nvPr/>
            </p:nvPicPr>
            <p:blipFill>
              <a:blip r:embed="rId6"/>
              <a:stretch>
                <a:fillRect/>
              </a:stretch>
            </p:blipFill>
            <p:spPr>
              <a:xfrm>
                <a:off x="3993742" y="2882134"/>
                <a:ext cx="578258" cy="925089"/>
              </a:xfrm>
              <a:prstGeom prst="rect">
                <a:avLst/>
              </a:prstGeom>
            </p:spPr>
          </p:pic>
          <p:sp>
            <p:nvSpPr>
              <p:cNvPr id="9" name="TextBox 8">
                <a:extLst>
                  <a:ext uri="{FF2B5EF4-FFF2-40B4-BE49-F238E27FC236}">
                    <a16:creationId xmlns:a16="http://schemas.microsoft.com/office/drawing/2014/main" id="{F6AB9A1D-9889-41AD-A180-894D3B4E790A}"/>
                  </a:ext>
                </a:extLst>
              </p:cNvPr>
              <p:cNvSpPr txBox="1"/>
              <p:nvPr/>
            </p:nvSpPr>
            <p:spPr>
              <a:xfrm>
                <a:off x="3796204" y="3798927"/>
                <a:ext cx="1645001" cy="861774"/>
              </a:xfrm>
              <a:prstGeom prst="rect">
                <a:avLst/>
              </a:prstGeom>
              <a:noFill/>
            </p:spPr>
            <p:txBody>
              <a:bodyPr wrap="none" rtlCol="0">
                <a:spAutoFit/>
              </a:bodyPr>
              <a:lstStyle/>
              <a:p>
                <a:r>
                  <a:rPr lang="en-US" dirty="0">
                    <a:solidFill>
                      <a:srgbClr val="C00000"/>
                    </a:solidFill>
                    <a:latin typeface="Helvetica" panose="020B0604020202020204" pitchFamily="34" charset="0"/>
                    <a:cs typeface="Helvetica" panose="020B0604020202020204" pitchFamily="34" charset="0"/>
                  </a:rPr>
                  <a:t>Standards</a:t>
                </a:r>
              </a:p>
              <a:p>
                <a:r>
                  <a:rPr lang="en-US" dirty="0">
                    <a:solidFill>
                      <a:srgbClr val="C00000"/>
                    </a:solidFill>
                    <a:latin typeface="Helvetica" panose="020B0604020202020204" pitchFamily="34" charset="0"/>
                    <a:cs typeface="Helvetica" panose="020B0604020202020204" pitchFamily="34" charset="0"/>
                  </a:rPr>
                  <a:t>CRMs</a:t>
                </a:r>
              </a:p>
            </p:txBody>
          </p:sp>
          <p:pic>
            <p:nvPicPr>
              <p:cNvPr id="2" name="Picture 1">
                <a:extLst>
                  <a:ext uri="{FF2B5EF4-FFF2-40B4-BE49-F238E27FC236}">
                    <a16:creationId xmlns:a16="http://schemas.microsoft.com/office/drawing/2014/main" id="{81D0FF16-54D8-4770-9287-40313A80B8BB}"/>
                  </a:ext>
                </a:extLst>
              </p:cNvPr>
              <p:cNvPicPr>
                <a:picLocks noChangeAspect="1"/>
              </p:cNvPicPr>
              <p:nvPr/>
            </p:nvPicPr>
            <p:blipFill>
              <a:blip r:embed="rId9"/>
              <a:stretch>
                <a:fillRect/>
              </a:stretch>
            </p:blipFill>
            <p:spPr>
              <a:xfrm>
                <a:off x="4879349" y="3245369"/>
                <a:ext cx="587932" cy="209529"/>
              </a:xfrm>
              <a:prstGeom prst="rect">
                <a:avLst/>
              </a:prstGeom>
            </p:spPr>
          </p:pic>
        </p:grpSp>
        <p:pic>
          <p:nvPicPr>
            <p:cNvPr id="27" name="Google Shape;181;p27">
              <a:extLst>
                <a:ext uri="{FF2B5EF4-FFF2-40B4-BE49-F238E27FC236}">
                  <a16:creationId xmlns:a16="http://schemas.microsoft.com/office/drawing/2014/main" id="{3FCF2793-3684-479D-BDF6-9E8330ADD452}"/>
                </a:ext>
              </a:extLst>
            </p:cNvPr>
            <p:cNvPicPr preferRelativeResize="0"/>
            <p:nvPr/>
          </p:nvPicPr>
          <p:blipFill>
            <a:blip r:embed="rId5">
              <a:alphaModFix/>
            </a:blip>
            <a:stretch>
              <a:fillRect/>
            </a:stretch>
          </p:blipFill>
          <p:spPr>
            <a:xfrm>
              <a:off x="2206362" y="3417520"/>
              <a:ext cx="1141498" cy="289166"/>
            </a:xfrm>
            <a:prstGeom prst="rect">
              <a:avLst/>
            </a:prstGeom>
            <a:noFill/>
            <a:ln>
              <a:noFill/>
            </a:ln>
          </p:spPr>
        </p:pic>
      </p:grpSp>
      <p:sp>
        <p:nvSpPr>
          <p:cNvPr id="23" name="Oval 22">
            <a:extLst>
              <a:ext uri="{FF2B5EF4-FFF2-40B4-BE49-F238E27FC236}">
                <a16:creationId xmlns:a16="http://schemas.microsoft.com/office/drawing/2014/main" id="{8E9E06AC-6AEB-4815-8A0C-629C6777496D}"/>
              </a:ext>
            </a:extLst>
          </p:cNvPr>
          <p:cNvSpPr/>
          <p:nvPr/>
        </p:nvSpPr>
        <p:spPr bwMode="auto">
          <a:xfrm>
            <a:off x="3074852" y="1126543"/>
            <a:ext cx="2958688" cy="2887592"/>
          </a:xfrm>
          <a:prstGeom prst="ellipse">
            <a:avLst/>
          </a:prstGeom>
          <a:noFill/>
          <a:ln>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000000"/>
              </a:solidFill>
              <a:effectLst/>
              <a:latin typeface="Helvetica Neue Light" charset="0"/>
              <a:ea typeface="Helvetica Neue Light" charset="0"/>
              <a:cs typeface="Helvetica Neue Light" charset="0"/>
              <a:sym typeface="Helvetica Neue Light" charset="0"/>
            </a:endParaRPr>
          </a:p>
        </p:txBody>
      </p:sp>
      <p:sp>
        <p:nvSpPr>
          <p:cNvPr id="29" name="Oval 28">
            <a:extLst>
              <a:ext uri="{FF2B5EF4-FFF2-40B4-BE49-F238E27FC236}">
                <a16:creationId xmlns:a16="http://schemas.microsoft.com/office/drawing/2014/main" id="{84568E35-197D-4707-8760-218A5E191B7C}"/>
              </a:ext>
            </a:extLst>
          </p:cNvPr>
          <p:cNvSpPr/>
          <p:nvPr/>
        </p:nvSpPr>
        <p:spPr bwMode="auto">
          <a:xfrm>
            <a:off x="444334" y="3307938"/>
            <a:ext cx="3063970" cy="2887592"/>
          </a:xfrm>
          <a:prstGeom prst="ellipse">
            <a:avLst/>
          </a:prstGeom>
          <a:noFill/>
          <a:ln>
            <a:solidFill>
              <a:srgbClr val="C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000000"/>
              </a:solidFill>
              <a:effectLst/>
              <a:latin typeface="Helvetica Neue Light" charset="0"/>
              <a:ea typeface="Helvetica Neue Light" charset="0"/>
              <a:cs typeface="Helvetica Neue Light" charset="0"/>
              <a:sym typeface="Helvetica Neue Light" charset="0"/>
            </a:endParaRPr>
          </a:p>
        </p:txBody>
      </p:sp>
      <p:sp>
        <p:nvSpPr>
          <p:cNvPr id="30" name="Oval 29">
            <a:extLst>
              <a:ext uri="{FF2B5EF4-FFF2-40B4-BE49-F238E27FC236}">
                <a16:creationId xmlns:a16="http://schemas.microsoft.com/office/drawing/2014/main" id="{9B50E588-2D50-471B-8343-4736197835BC}"/>
              </a:ext>
            </a:extLst>
          </p:cNvPr>
          <p:cNvSpPr/>
          <p:nvPr/>
        </p:nvSpPr>
        <p:spPr bwMode="auto">
          <a:xfrm>
            <a:off x="5690364" y="3236516"/>
            <a:ext cx="3063970" cy="2887592"/>
          </a:xfrm>
          <a:prstGeom prst="ellipse">
            <a:avLst/>
          </a:prstGeom>
          <a:noFill/>
          <a:ln>
            <a:solidFill>
              <a:srgbClr val="F55F46"/>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000000"/>
              </a:solidFill>
              <a:effectLst/>
              <a:latin typeface="Helvetica Neue Light" charset="0"/>
              <a:ea typeface="Helvetica Neue Light" charset="0"/>
              <a:cs typeface="Helvetica Neue Light" charset="0"/>
              <a:sym typeface="Helvetica Neue Light" charset="0"/>
            </a:endParaRPr>
          </a:p>
        </p:txBody>
      </p:sp>
      <p:sp>
        <p:nvSpPr>
          <p:cNvPr id="24" name="Arrow: Left-Right-Up 23">
            <a:extLst>
              <a:ext uri="{FF2B5EF4-FFF2-40B4-BE49-F238E27FC236}">
                <a16:creationId xmlns:a16="http://schemas.microsoft.com/office/drawing/2014/main" id="{CDC7D16F-38B0-440C-86C5-8D17D99FCA29}"/>
              </a:ext>
            </a:extLst>
          </p:cNvPr>
          <p:cNvSpPr/>
          <p:nvPr/>
        </p:nvSpPr>
        <p:spPr bwMode="auto">
          <a:xfrm>
            <a:off x="3562378" y="4040169"/>
            <a:ext cx="2127986" cy="1102563"/>
          </a:xfrm>
          <a:prstGeom prst="leftRightUpArrow">
            <a:avLst/>
          </a:prstGeom>
          <a:solidFill>
            <a:schemeClr val="bg2"/>
          </a:solidFill>
          <a:ln w="12700" cap="flat" cmpd="sng" algn="ctr">
            <a:no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000000"/>
              </a:solidFill>
              <a:effectLst/>
              <a:latin typeface="Helvetica Neue Light" charset="0"/>
              <a:ea typeface="Helvetica Neue Light" charset="0"/>
              <a:cs typeface="Helvetica Neue Light" charset="0"/>
              <a:sym typeface="Helvetica Neue Light" charset="0"/>
            </a:endParaRPr>
          </a:p>
        </p:txBody>
      </p:sp>
      <p:sp>
        <p:nvSpPr>
          <p:cNvPr id="31" name="Oval 30">
            <a:extLst>
              <a:ext uri="{FF2B5EF4-FFF2-40B4-BE49-F238E27FC236}">
                <a16:creationId xmlns:a16="http://schemas.microsoft.com/office/drawing/2014/main" id="{157726BB-BA24-42BC-9336-23065DCC2AFF}"/>
              </a:ext>
            </a:extLst>
          </p:cNvPr>
          <p:cNvSpPr/>
          <p:nvPr/>
        </p:nvSpPr>
        <p:spPr bwMode="auto">
          <a:xfrm>
            <a:off x="4043316" y="5168766"/>
            <a:ext cx="1178802" cy="1102563"/>
          </a:xfrm>
          <a:prstGeom prst="ellipse">
            <a:avLst/>
          </a:prstGeom>
          <a:solidFill>
            <a:schemeClr val="tx1"/>
          </a:solidFill>
          <a:ln w="57150" cap="flat" cmpd="sng" algn="ctr">
            <a:solidFill>
              <a:schemeClr val="tx1"/>
            </a:solidFill>
            <a:prstDash val="solid"/>
            <a:miter lim="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sym typeface="Helvetica Neue Light" charset="0"/>
              </a:rPr>
              <a:t>QMS</a:t>
            </a:r>
          </a:p>
        </p:txBody>
      </p:sp>
    </p:spTree>
    <p:custDataLst>
      <p:tags r:id="rId1"/>
    </p:custDataLst>
    <p:extLst>
      <p:ext uri="{BB962C8B-B14F-4D97-AF65-F5344CB8AC3E}">
        <p14:creationId xmlns:p14="http://schemas.microsoft.com/office/powerpoint/2010/main" val="823594901"/>
      </p:ext>
    </p:extLst>
  </p:cSld>
  <p:clrMapOvr>
    <a:masterClrMapping/>
  </p:clrMapOvr>
  <mc:AlternateContent xmlns:mc="http://schemas.openxmlformats.org/markup-compatibility/2006" xmlns:p14="http://schemas.microsoft.com/office/powerpoint/2010/main">
    <mc:Choice Requires="p14">
      <p:transition spd="slow" p14:dur="2000" advTm="78705"/>
    </mc:Choice>
    <mc:Fallback xmlns="">
      <p:transition spd="slow" advTm="787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6" grpId="0"/>
      <p:bldP spid="17" grpId="0"/>
      <p:bldP spid="23" grpId="0" animBg="1"/>
      <p:bldP spid="29" grpId="0" animBg="1"/>
      <p:bldP spid="30" grpId="0" animBg="1"/>
      <p:bldP spid="24"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1F168E-CB14-43A5-8FDE-B85DCFEE6674}"/>
              </a:ext>
            </a:extLst>
          </p:cNvPr>
          <p:cNvSpPr>
            <a:spLocks noGrp="1"/>
          </p:cNvSpPr>
          <p:nvPr>
            <p:ph type="body" sz="quarter" idx="16"/>
          </p:nvPr>
        </p:nvSpPr>
        <p:spPr/>
        <p:txBody>
          <a:bodyPr/>
          <a:lstStyle/>
          <a:p>
            <a:endParaRPr lang="en-US" dirty="0"/>
          </a:p>
        </p:txBody>
      </p:sp>
      <p:sp>
        <p:nvSpPr>
          <p:cNvPr id="3" name="Title 2">
            <a:extLst>
              <a:ext uri="{FF2B5EF4-FFF2-40B4-BE49-F238E27FC236}">
                <a16:creationId xmlns:a16="http://schemas.microsoft.com/office/drawing/2014/main" id="{B2C911CC-594A-4ED0-9874-D31009E76D56}"/>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B615B2EC-781E-46A2-940D-4BA09DD7645A}"/>
              </a:ext>
            </a:extLst>
          </p:cNvPr>
          <p:cNvSpPr>
            <a:spLocks noGrp="1"/>
          </p:cNvSpPr>
          <p:nvPr>
            <p:ph type="body" sz="quarter" idx="15"/>
          </p:nvPr>
        </p:nvSpPr>
        <p:spPr>
          <a:xfrm>
            <a:off x="117521" y="609259"/>
            <a:ext cx="7670540" cy="332399"/>
          </a:xfrm>
          <a:ln>
            <a:noFill/>
          </a:ln>
          <a:effectLst>
            <a:outerShdw blurRad="635000" dist="139700" dir="2700000" algn="tl" rotWithShape="0">
              <a:srgbClr val="001E36">
                <a:alpha val="47843"/>
              </a:srgbClr>
            </a:outerShdw>
          </a:effectLst>
        </p:spPr>
        <p:txBody>
          <a:bodyPr/>
          <a:lstStyle/>
          <a:p>
            <a:r>
              <a:rPr lang="en-US" sz="2400" b="0" dirty="0">
                <a:latin typeface="Helvetica" panose="020B0604020202020204" pitchFamily="34" charset="0"/>
                <a:cs typeface="Helvetica" panose="020B0604020202020204" pitchFamily="34" charset="0"/>
              </a:rPr>
              <a:t>Plan</a:t>
            </a:r>
          </a:p>
        </p:txBody>
      </p:sp>
      <p:pic>
        <p:nvPicPr>
          <p:cNvPr id="6" name="Picture 5" descr="Graphical user interface, text&#10;&#10;Description automatically generated">
            <a:extLst>
              <a:ext uri="{FF2B5EF4-FFF2-40B4-BE49-F238E27FC236}">
                <a16:creationId xmlns:a16="http://schemas.microsoft.com/office/drawing/2014/main" id="{7636169D-0E13-48F4-8B8C-C6727AFC6A94}"/>
              </a:ext>
            </a:extLst>
          </p:cNvPr>
          <p:cNvPicPr>
            <a:picLocks noChangeAspect="1"/>
          </p:cNvPicPr>
          <p:nvPr/>
        </p:nvPicPr>
        <p:blipFill rotWithShape="1">
          <a:blip r:embed="rId4"/>
          <a:srcRect l="3913" t="40001" r="10996" b="45695"/>
          <a:stretch/>
        </p:blipFill>
        <p:spPr>
          <a:xfrm>
            <a:off x="688254" y="4043404"/>
            <a:ext cx="8070057" cy="1771567"/>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D5466DF5-BCB5-48EA-8AC2-BBAB90E3F6A5}"/>
              </a:ext>
            </a:extLst>
          </p:cNvPr>
          <p:cNvPicPr>
            <a:picLocks noChangeAspect="1"/>
          </p:cNvPicPr>
          <p:nvPr/>
        </p:nvPicPr>
        <p:blipFill rotWithShape="1">
          <a:blip r:embed="rId4"/>
          <a:srcRect l="21164" t="8083" r="6838" b="76353"/>
          <a:stretch/>
        </p:blipFill>
        <p:spPr>
          <a:xfrm>
            <a:off x="688254" y="1275640"/>
            <a:ext cx="6798780" cy="1919254"/>
          </a:xfrm>
          <a:prstGeom prst="rect">
            <a:avLst/>
          </a:prstGeom>
        </p:spPr>
      </p:pic>
      <p:pic>
        <p:nvPicPr>
          <p:cNvPr id="8" name="Picture 7" descr="Graphical user interface, text&#10;&#10;Description automatically generated">
            <a:extLst>
              <a:ext uri="{FF2B5EF4-FFF2-40B4-BE49-F238E27FC236}">
                <a16:creationId xmlns:a16="http://schemas.microsoft.com/office/drawing/2014/main" id="{127967E2-7F57-439E-9B63-D8FB4677151D}"/>
              </a:ext>
            </a:extLst>
          </p:cNvPr>
          <p:cNvPicPr>
            <a:picLocks noChangeAspect="1"/>
          </p:cNvPicPr>
          <p:nvPr/>
        </p:nvPicPr>
        <p:blipFill rotWithShape="1">
          <a:blip r:embed="rId4"/>
          <a:srcRect t="8083" r="80526" b="76353"/>
          <a:stretch/>
        </p:blipFill>
        <p:spPr>
          <a:xfrm>
            <a:off x="7651629" y="1565993"/>
            <a:ext cx="1325465" cy="1383364"/>
          </a:xfrm>
          <a:prstGeom prst="rect">
            <a:avLst/>
          </a:prstGeom>
        </p:spPr>
      </p:pic>
    </p:spTree>
    <p:custDataLst>
      <p:tags r:id="rId1"/>
    </p:custDataLst>
    <p:extLst>
      <p:ext uri="{BB962C8B-B14F-4D97-AF65-F5344CB8AC3E}">
        <p14:creationId xmlns:p14="http://schemas.microsoft.com/office/powerpoint/2010/main" val="2455080379"/>
      </p:ext>
    </p:extLst>
  </p:cSld>
  <p:clrMapOvr>
    <a:masterClrMapping/>
  </p:clrMapOvr>
  <mc:AlternateContent xmlns:mc="http://schemas.openxmlformats.org/markup-compatibility/2006" xmlns:p14="http://schemas.microsoft.com/office/powerpoint/2010/main">
    <mc:Choice Requires="p14">
      <p:transition spd="slow" p14:dur="2000" advTm="90776"/>
    </mc:Choice>
    <mc:Fallback xmlns="">
      <p:transition spd="slow" advTm="907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1F168E-CB14-43A5-8FDE-B85DCFEE6674}"/>
              </a:ext>
            </a:extLst>
          </p:cNvPr>
          <p:cNvSpPr>
            <a:spLocks noGrp="1"/>
          </p:cNvSpPr>
          <p:nvPr>
            <p:ph type="body" sz="quarter" idx="16"/>
          </p:nvPr>
        </p:nvSpPr>
        <p:spPr/>
        <p:txBody>
          <a:bodyPr/>
          <a:lstStyle/>
          <a:p>
            <a:endParaRPr lang="en-US" dirty="0"/>
          </a:p>
        </p:txBody>
      </p:sp>
      <p:sp>
        <p:nvSpPr>
          <p:cNvPr id="3" name="Title 2">
            <a:extLst>
              <a:ext uri="{FF2B5EF4-FFF2-40B4-BE49-F238E27FC236}">
                <a16:creationId xmlns:a16="http://schemas.microsoft.com/office/drawing/2014/main" id="{B2C911CC-594A-4ED0-9874-D31009E76D56}"/>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B615B2EC-781E-46A2-940D-4BA09DD7645A}"/>
              </a:ext>
            </a:extLst>
          </p:cNvPr>
          <p:cNvSpPr>
            <a:spLocks noGrp="1"/>
          </p:cNvSpPr>
          <p:nvPr>
            <p:ph type="body" sz="quarter" idx="15"/>
          </p:nvPr>
        </p:nvSpPr>
        <p:spPr>
          <a:xfrm>
            <a:off x="117521" y="609259"/>
            <a:ext cx="7670540" cy="332399"/>
          </a:xfrm>
          <a:ln>
            <a:noFill/>
          </a:ln>
          <a:effectLst>
            <a:outerShdw blurRad="635000" dist="139700" dir="2700000" algn="tl" rotWithShape="0">
              <a:srgbClr val="001E36">
                <a:alpha val="47843"/>
              </a:srgbClr>
            </a:outerShdw>
          </a:effectLst>
        </p:spPr>
        <p:txBody>
          <a:bodyPr/>
          <a:lstStyle/>
          <a:p>
            <a:r>
              <a:rPr lang="en-US" sz="2400" b="0" dirty="0">
                <a:latin typeface="Helvetica" panose="020B0604020202020204" pitchFamily="34" charset="0"/>
                <a:cs typeface="Helvetica" panose="020B0604020202020204" pitchFamily="34" charset="0"/>
              </a:rPr>
              <a:t>Prepare</a:t>
            </a:r>
          </a:p>
        </p:txBody>
      </p:sp>
      <p:pic>
        <p:nvPicPr>
          <p:cNvPr id="6" name="Picture 5" descr="Graphical user interface, text&#10;&#10;Description automatically generated">
            <a:extLst>
              <a:ext uri="{FF2B5EF4-FFF2-40B4-BE49-F238E27FC236}">
                <a16:creationId xmlns:a16="http://schemas.microsoft.com/office/drawing/2014/main" id="{7636169D-0E13-48F4-8B8C-C6727AFC6A94}"/>
              </a:ext>
            </a:extLst>
          </p:cNvPr>
          <p:cNvPicPr>
            <a:picLocks noChangeAspect="1"/>
          </p:cNvPicPr>
          <p:nvPr/>
        </p:nvPicPr>
        <p:blipFill rotWithShape="1">
          <a:blip r:embed="rId4"/>
          <a:srcRect l="3392" t="24472" r="1597" b="61094"/>
          <a:stretch/>
        </p:blipFill>
        <p:spPr>
          <a:xfrm>
            <a:off x="280147" y="4163133"/>
            <a:ext cx="8420685" cy="1725754"/>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90292524-8A86-440D-AF99-091219683898}"/>
              </a:ext>
            </a:extLst>
          </p:cNvPr>
          <p:cNvPicPr>
            <a:picLocks noChangeAspect="1"/>
          </p:cNvPicPr>
          <p:nvPr/>
        </p:nvPicPr>
        <p:blipFill rotWithShape="1">
          <a:blip r:embed="rId4"/>
          <a:srcRect l="2984" t="54600" r="7594" b="26533"/>
          <a:stretch/>
        </p:blipFill>
        <p:spPr>
          <a:xfrm>
            <a:off x="77629" y="1258066"/>
            <a:ext cx="8623203" cy="2376009"/>
          </a:xfrm>
          <a:prstGeom prst="rect">
            <a:avLst/>
          </a:prstGeom>
        </p:spPr>
      </p:pic>
    </p:spTree>
    <p:custDataLst>
      <p:tags r:id="rId1"/>
    </p:custDataLst>
    <p:extLst>
      <p:ext uri="{BB962C8B-B14F-4D97-AF65-F5344CB8AC3E}">
        <p14:creationId xmlns:p14="http://schemas.microsoft.com/office/powerpoint/2010/main" val="2323583763"/>
      </p:ext>
    </p:extLst>
  </p:cSld>
  <p:clrMapOvr>
    <a:masterClrMapping/>
  </p:clrMapOvr>
  <mc:AlternateContent xmlns:mc="http://schemas.openxmlformats.org/markup-compatibility/2006" xmlns:p14="http://schemas.microsoft.com/office/powerpoint/2010/main">
    <mc:Choice Requires="p14">
      <p:transition spd="slow" p14:dur="2000" advTm="65510"/>
    </mc:Choice>
    <mc:Fallback xmlns="">
      <p:transition spd="slow" advTm="655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1F168E-CB14-43A5-8FDE-B85DCFEE6674}"/>
              </a:ext>
            </a:extLst>
          </p:cNvPr>
          <p:cNvSpPr>
            <a:spLocks noGrp="1"/>
          </p:cNvSpPr>
          <p:nvPr>
            <p:ph type="body" sz="quarter" idx="16"/>
          </p:nvPr>
        </p:nvSpPr>
        <p:spPr/>
        <p:txBody>
          <a:bodyPr/>
          <a:lstStyle/>
          <a:p>
            <a:endParaRPr lang="en-US" dirty="0"/>
          </a:p>
        </p:txBody>
      </p:sp>
      <p:sp>
        <p:nvSpPr>
          <p:cNvPr id="3" name="Title 2">
            <a:extLst>
              <a:ext uri="{FF2B5EF4-FFF2-40B4-BE49-F238E27FC236}">
                <a16:creationId xmlns:a16="http://schemas.microsoft.com/office/drawing/2014/main" id="{B2C911CC-594A-4ED0-9874-D31009E76D56}"/>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B615B2EC-781E-46A2-940D-4BA09DD7645A}"/>
              </a:ext>
            </a:extLst>
          </p:cNvPr>
          <p:cNvSpPr>
            <a:spLocks noGrp="1"/>
          </p:cNvSpPr>
          <p:nvPr>
            <p:ph type="body" sz="quarter" idx="15"/>
          </p:nvPr>
        </p:nvSpPr>
        <p:spPr>
          <a:xfrm>
            <a:off x="117521" y="609259"/>
            <a:ext cx="7670540" cy="332399"/>
          </a:xfrm>
          <a:ln>
            <a:noFill/>
          </a:ln>
          <a:effectLst>
            <a:outerShdw blurRad="635000" dist="139700" dir="2700000" algn="tl" rotWithShape="0">
              <a:srgbClr val="001E36">
                <a:alpha val="47843"/>
              </a:srgbClr>
            </a:outerShdw>
          </a:effectLst>
        </p:spPr>
        <p:txBody>
          <a:bodyPr/>
          <a:lstStyle/>
          <a:p>
            <a:r>
              <a:rPr lang="en-US" sz="2400" b="0" dirty="0">
                <a:latin typeface="Helvetica" panose="020B0604020202020204" pitchFamily="34" charset="0"/>
                <a:cs typeface="Helvetica" panose="020B0604020202020204" pitchFamily="34" charset="0"/>
              </a:rPr>
              <a:t>Execute</a:t>
            </a:r>
          </a:p>
        </p:txBody>
      </p:sp>
      <p:pic>
        <p:nvPicPr>
          <p:cNvPr id="7" name="Picture 6" descr="Graphical user interface, text&#10;&#10;Description automatically generated">
            <a:extLst>
              <a:ext uri="{FF2B5EF4-FFF2-40B4-BE49-F238E27FC236}">
                <a16:creationId xmlns:a16="http://schemas.microsoft.com/office/drawing/2014/main" id="{A8C5B9B3-637D-43C2-8DF3-B3864091EADE}"/>
              </a:ext>
            </a:extLst>
          </p:cNvPr>
          <p:cNvPicPr>
            <a:picLocks noChangeAspect="1"/>
          </p:cNvPicPr>
          <p:nvPr/>
        </p:nvPicPr>
        <p:blipFill rotWithShape="1">
          <a:blip r:embed="rId2"/>
          <a:srcRect l="3766" t="75734" r="2440" b="414"/>
          <a:stretch/>
        </p:blipFill>
        <p:spPr>
          <a:xfrm>
            <a:off x="0" y="2051263"/>
            <a:ext cx="8939258" cy="2968732"/>
          </a:xfrm>
          <a:prstGeom prst="rect">
            <a:avLst/>
          </a:prstGeom>
        </p:spPr>
      </p:pic>
    </p:spTree>
    <p:extLst>
      <p:ext uri="{BB962C8B-B14F-4D97-AF65-F5344CB8AC3E}">
        <p14:creationId xmlns:p14="http://schemas.microsoft.com/office/powerpoint/2010/main" val="1480237094"/>
      </p:ext>
    </p:extLst>
  </p:cSld>
  <p:clrMapOvr>
    <a:masterClrMapping/>
  </p:clrMapOvr>
  <mc:AlternateContent xmlns:mc="http://schemas.openxmlformats.org/markup-compatibility/2006" xmlns:p14="http://schemas.microsoft.com/office/powerpoint/2010/main">
    <mc:Choice Requires="p14">
      <p:transition spd="slow" p14:dur="2000" advTm="101704"/>
    </mc:Choice>
    <mc:Fallback xmlns="">
      <p:transition spd="slow" advTm="10170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04DCFE-01E3-45A9-9896-A50E99EF7F5F}"/>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7FC59E35-5300-4E02-BCED-945845E767AB}"/>
              </a:ext>
            </a:extLst>
          </p:cNvPr>
          <p:cNvSpPr>
            <a:spLocks noGrp="1"/>
          </p:cNvSpPr>
          <p:nvPr>
            <p:ph type="body" sz="quarter" idx="15"/>
          </p:nvPr>
        </p:nvSpPr>
        <p:spPr>
          <a:xfrm>
            <a:off x="1731528" y="6099396"/>
            <a:ext cx="7670540" cy="498598"/>
          </a:xfrm>
        </p:spPr>
        <p:txBody>
          <a:bodyPr/>
          <a:lstStyle/>
          <a:p>
            <a:r>
              <a:rPr lang="en-US" b="0" dirty="0">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https://pharmapt.nsilabsolutions.com/dlSelectStudyView.do</a:t>
            </a:r>
            <a:endParaRPr lang="en-US" b="0" dirty="0">
              <a:latin typeface="Helvetica" panose="020B0604020202020204" pitchFamily="34" charset="0"/>
              <a:cs typeface="Helvetica" panose="020B0604020202020204" pitchFamily="34" charset="0"/>
            </a:endParaRPr>
          </a:p>
          <a:p>
            <a:endParaRPr lang="en-US" b="0" dirty="0">
              <a:latin typeface="Helvetica" panose="020B0604020202020204" pitchFamily="34" charset="0"/>
              <a:cs typeface="Helvetica" panose="020B0604020202020204" pitchFamily="34" charset="0"/>
            </a:endParaRPr>
          </a:p>
        </p:txBody>
      </p:sp>
      <p:sp>
        <p:nvSpPr>
          <p:cNvPr id="8" name="TextBox 7">
            <a:extLst>
              <a:ext uri="{FF2B5EF4-FFF2-40B4-BE49-F238E27FC236}">
                <a16:creationId xmlns:a16="http://schemas.microsoft.com/office/drawing/2014/main" id="{31B35170-E425-4512-83DA-3333971B3070}"/>
              </a:ext>
            </a:extLst>
          </p:cNvPr>
          <p:cNvSpPr txBox="1"/>
          <p:nvPr/>
        </p:nvSpPr>
        <p:spPr>
          <a:xfrm>
            <a:off x="117473" y="488254"/>
            <a:ext cx="4657916" cy="477054"/>
          </a:xfrm>
          <a:prstGeom prst="rect">
            <a:avLst/>
          </a:prstGeom>
          <a:noFill/>
        </p:spPr>
        <p:txBody>
          <a:bodyPr wrap="square">
            <a:spAutoFit/>
          </a:bodyPr>
          <a:lstStyle/>
          <a:p>
            <a:pPr algn="l"/>
            <a:r>
              <a:rPr lang="en-US" dirty="0">
                <a:latin typeface="Helvetica" panose="020B0604020202020204" pitchFamily="34" charset="0"/>
                <a:cs typeface="Helvetica" panose="020B0604020202020204" pitchFamily="34" charset="0"/>
              </a:rPr>
              <a:t>PT Portal</a:t>
            </a:r>
          </a:p>
        </p:txBody>
      </p:sp>
      <p:pic>
        <p:nvPicPr>
          <p:cNvPr id="17" name="Picture 16">
            <a:extLst>
              <a:ext uri="{FF2B5EF4-FFF2-40B4-BE49-F238E27FC236}">
                <a16:creationId xmlns:a16="http://schemas.microsoft.com/office/drawing/2014/main" id="{0BE424EE-B5A4-4C04-A0C7-35E01C5BC358}"/>
              </a:ext>
            </a:extLst>
          </p:cNvPr>
          <p:cNvPicPr>
            <a:picLocks noChangeAspect="1"/>
          </p:cNvPicPr>
          <p:nvPr/>
        </p:nvPicPr>
        <p:blipFill>
          <a:blip r:embed="rId5"/>
          <a:stretch>
            <a:fillRect/>
          </a:stretch>
        </p:blipFill>
        <p:spPr>
          <a:xfrm>
            <a:off x="836476" y="1034483"/>
            <a:ext cx="7283596" cy="2864585"/>
          </a:xfrm>
          <a:prstGeom prst="rect">
            <a:avLst/>
          </a:prstGeom>
          <a:ln>
            <a:noFill/>
          </a:ln>
          <a:effectLst>
            <a:outerShdw blurRad="635000" dist="139700" dir="2700000" algn="tl" rotWithShape="0">
              <a:srgbClr val="001E36">
                <a:alpha val="47843"/>
              </a:srgbClr>
            </a:outerShdw>
          </a:effectLst>
        </p:spPr>
      </p:pic>
      <p:sp>
        <p:nvSpPr>
          <p:cNvPr id="19" name="Text Placeholder 18">
            <a:extLst>
              <a:ext uri="{FF2B5EF4-FFF2-40B4-BE49-F238E27FC236}">
                <a16:creationId xmlns:a16="http://schemas.microsoft.com/office/drawing/2014/main" id="{77A4F286-ECC1-402E-BA78-1FD2E8E2D732}"/>
              </a:ext>
            </a:extLst>
          </p:cNvPr>
          <p:cNvSpPr>
            <a:spLocks noGrp="1"/>
          </p:cNvSpPr>
          <p:nvPr>
            <p:ph type="body" sz="quarter" idx="16"/>
          </p:nvPr>
        </p:nvSpPr>
        <p:spPr/>
        <p:txBody>
          <a:bodyPr/>
          <a:lstStyle/>
          <a:p>
            <a:endParaRPr lang="en-US" dirty="0"/>
          </a:p>
        </p:txBody>
      </p:sp>
      <p:pic>
        <p:nvPicPr>
          <p:cNvPr id="21" name="Picture 20">
            <a:extLst>
              <a:ext uri="{FF2B5EF4-FFF2-40B4-BE49-F238E27FC236}">
                <a16:creationId xmlns:a16="http://schemas.microsoft.com/office/drawing/2014/main" id="{D3B4EB9A-56A0-4083-A3A4-B30997C0995A}"/>
              </a:ext>
            </a:extLst>
          </p:cNvPr>
          <p:cNvPicPr>
            <a:picLocks noChangeAspect="1"/>
          </p:cNvPicPr>
          <p:nvPr/>
        </p:nvPicPr>
        <p:blipFill>
          <a:blip r:embed="rId6"/>
          <a:stretch>
            <a:fillRect/>
          </a:stretch>
        </p:blipFill>
        <p:spPr>
          <a:xfrm>
            <a:off x="1227382" y="1283857"/>
            <a:ext cx="1731991" cy="508794"/>
          </a:xfrm>
          <a:prstGeom prst="rect">
            <a:avLst/>
          </a:prstGeom>
        </p:spPr>
      </p:pic>
      <p:pic>
        <p:nvPicPr>
          <p:cNvPr id="23" name="Picture 22">
            <a:extLst>
              <a:ext uri="{FF2B5EF4-FFF2-40B4-BE49-F238E27FC236}">
                <a16:creationId xmlns:a16="http://schemas.microsoft.com/office/drawing/2014/main" id="{4CBE3C67-C3F7-4417-BBA3-0CD813F104B1}"/>
              </a:ext>
            </a:extLst>
          </p:cNvPr>
          <p:cNvPicPr>
            <a:picLocks noChangeAspect="1"/>
          </p:cNvPicPr>
          <p:nvPr/>
        </p:nvPicPr>
        <p:blipFill>
          <a:blip r:embed="rId7"/>
          <a:stretch>
            <a:fillRect/>
          </a:stretch>
        </p:blipFill>
        <p:spPr>
          <a:xfrm>
            <a:off x="6881222" y="1196736"/>
            <a:ext cx="1144720" cy="810035"/>
          </a:xfrm>
          <a:prstGeom prst="rect">
            <a:avLst/>
          </a:prstGeom>
        </p:spPr>
      </p:pic>
      <p:pic>
        <p:nvPicPr>
          <p:cNvPr id="24" name="Picture 23">
            <a:extLst>
              <a:ext uri="{FF2B5EF4-FFF2-40B4-BE49-F238E27FC236}">
                <a16:creationId xmlns:a16="http://schemas.microsoft.com/office/drawing/2014/main" id="{09A47190-7308-4B4C-B385-C252C87A744C}"/>
              </a:ext>
            </a:extLst>
          </p:cNvPr>
          <p:cNvPicPr>
            <a:picLocks noChangeAspect="1"/>
          </p:cNvPicPr>
          <p:nvPr/>
        </p:nvPicPr>
        <p:blipFill>
          <a:blip r:embed="rId8"/>
          <a:stretch>
            <a:fillRect/>
          </a:stretch>
        </p:blipFill>
        <p:spPr>
          <a:xfrm>
            <a:off x="2446431" y="4086662"/>
            <a:ext cx="4434791" cy="1731229"/>
          </a:xfrm>
          <a:prstGeom prst="rect">
            <a:avLst/>
          </a:prstGeom>
          <a:ln>
            <a:noFill/>
          </a:ln>
          <a:effectLst>
            <a:outerShdw blurRad="635000" dist="139700" dir="2700000" algn="tl" rotWithShape="0">
              <a:srgbClr val="001E36">
                <a:alpha val="47843"/>
              </a:srgbClr>
            </a:outerShdw>
          </a:effectLst>
        </p:spPr>
      </p:pic>
      <p:sp>
        <p:nvSpPr>
          <p:cNvPr id="12" name="Arrow: Curved Right 11">
            <a:extLst>
              <a:ext uri="{FF2B5EF4-FFF2-40B4-BE49-F238E27FC236}">
                <a16:creationId xmlns:a16="http://schemas.microsoft.com/office/drawing/2014/main" id="{6FE537C5-A72F-4405-8655-B34A9FB55569}"/>
              </a:ext>
            </a:extLst>
          </p:cNvPr>
          <p:cNvSpPr/>
          <p:nvPr/>
        </p:nvSpPr>
        <p:spPr bwMode="auto">
          <a:xfrm flipH="1">
            <a:off x="6469363" y="1844824"/>
            <a:ext cx="1556579" cy="2864585"/>
          </a:xfrm>
          <a:prstGeom prst="curvedRightArrow">
            <a:avLst/>
          </a:prstGeom>
          <a:solidFill>
            <a:srgbClr val="C00000"/>
          </a:solidFill>
          <a:ln w="12700" cap="flat" cmpd="sng" algn="ctr">
            <a:no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Helvetica Neue Light" charset="0"/>
              <a:ea typeface="Helvetica Neue Light" charset="0"/>
              <a:cs typeface="Helvetica Neue Light" charset="0"/>
              <a:sym typeface="Helvetica Neue Light" charset="0"/>
            </a:endParaRPr>
          </a:p>
        </p:txBody>
      </p:sp>
    </p:spTree>
    <p:custDataLst>
      <p:tags r:id="rId1"/>
    </p:custDataLst>
    <p:extLst>
      <p:ext uri="{BB962C8B-B14F-4D97-AF65-F5344CB8AC3E}">
        <p14:creationId xmlns:p14="http://schemas.microsoft.com/office/powerpoint/2010/main" val="1668600570"/>
      </p:ext>
    </p:extLst>
  </p:cSld>
  <p:clrMapOvr>
    <a:masterClrMapping/>
  </p:clrMapOvr>
  <mc:AlternateContent xmlns:mc="http://schemas.openxmlformats.org/markup-compatibility/2006" xmlns:p14="http://schemas.microsoft.com/office/powerpoint/2010/main">
    <mc:Choice Requires="p14">
      <p:transition spd="slow" p14:dur="2000" advTm="28787"/>
    </mc:Choice>
    <mc:Fallback xmlns="">
      <p:transition spd="slow" advTm="287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89017B7-05CA-4E00-A933-81AF50F68076}"/>
              </a:ext>
            </a:extLst>
          </p:cNvPr>
          <p:cNvSpPr>
            <a:spLocks noGrp="1"/>
          </p:cNvSpPr>
          <p:nvPr>
            <p:ph type="body" sz="quarter" idx="16"/>
          </p:nvPr>
        </p:nvSpPr>
        <p:spPr/>
        <p:txBody>
          <a:bodyPr/>
          <a:lstStyle/>
          <a:p>
            <a:endParaRPr lang="en-US" dirty="0"/>
          </a:p>
        </p:txBody>
      </p:sp>
      <p:sp>
        <p:nvSpPr>
          <p:cNvPr id="3" name="Title 2">
            <a:extLst>
              <a:ext uri="{FF2B5EF4-FFF2-40B4-BE49-F238E27FC236}">
                <a16:creationId xmlns:a16="http://schemas.microsoft.com/office/drawing/2014/main" id="{F104DCFE-01E3-45A9-9896-A50E99EF7F5F}"/>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7FC59E35-5300-4E02-BCED-945845E767AB}"/>
              </a:ext>
            </a:extLst>
          </p:cNvPr>
          <p:cNvSpPr>
            <a:spLocks noGrp="1"/>
          </p:cNvSpPr>
          <p:nvPr>
            <p:ph type="body" sz="quarter" idx="15"/>
          </p:nvPr>
        </p:nvSpPr>
        <p:spPr>
          <a:xfrm>
            <a:off x="1608791" y="6069203"/>
            <a:ext cx="7670540" cy="498598"/>
          </a:xfrm>
        </p:spPr>
        <p:txBody>
          <a:bodyPr/>
          <a:lstStyle/>
          <a:p>
            <a:r>
              <a:rPr lang="en-US" b="0" dirty="0">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https://pharmapt.nsilabsolutions.com/dlSelectStudyView.do</a:t>
            </a:r>
            <a:endParaRPr lang="en-US" b="0" dirty="0">
              <a:latin typeface="Helvetica" panose="020B0604020202020204" pitchFamily="34" charset="0"/>
              <a:cs typeface="Helvetica" panose="020B0604020202020204" pitchFamily="34" charset="0"/>
            </a:endParaRPr>
          </a:p>
          <a:p>
            <a:endParaRPr lang="en-US" b="0" dirty="0">
              <a:latin typeface="Helvetica" panose="020B0604020202020204" pitchFamily="34" charset="0"/>
              <a:cs typeface="Helvetica" panose="020B0604020202020204" pitchFamily="34" charset="0"/>
            </a:endParaRPr>
          </a:p>
        </p:txBody>
      </p:sp>
      <p:pic>
        <p:nvPicPr>
          <p:cNvPr id="10" name="Picture 9">
            <a:extLst>
              <a:ext uri="{FF2B5EF4-FFF2-40B4-BE49-F238E27FC236}">
                <a16:creationId xmlns:a16="http://schemas.microsoft.com/office/drawing/2014/main" id="{A3149255-6C42-44FC-B763-03225CDDF2B9}"/>
              </a:ext>
            </a:extLst>
          </p:cNvPr>
          <p:cNvPicPr>
            <a:picLocks noChangeAspect="1"/>
          </p:cNvPicPr>
          <p:nvPr/>
        </p:nvPicPr>
        <p:blipFill rotWithShape="1">
          <a:blip r:embed="rId5"/>
          <a:srcRect l="4381" t="19451" r="2376" b="38066"/>
          <a:stretch/>
        </p:blipFill>
        <p:spPr>
          <a:xfrm>
            <a:off x="276780" y="2575150"/>
            <a:ext cx="8360971" cy="2382809"/>
          </a:xfrm>
          <a:prstGeom prst="rect">
            <a:avLst/>
          </a:prstGeom>
          <a:ln>
            <a:noFill/>
          </a:ln>
          <a:effectLst>
            <a:outerShdw blurRad="635000" dist="139700" dir="2700000" algn="tl" rotWithShape="0">
              <a:srgbClr val="001E36">
                <a:alpha val="47843"/>
              </a:srgbClr>
            </a:outerShdw>
          </a:effectLst>
        </p:spPr>
      </p:pic>
      <p:sp>
        <p:nvSpPr>
          <p:cNvPr id="8" name="TextBox 7">
            <a:extLst>
              <a:ext uri="{FF2B5EF4-FFF2-40B4-BE49-F238E27FC236}">
                <a16:creationId xmlns:a16="http://schemas.microsoft.com/office/drawing/2014/main" id="{31B35170-E425-4512-83DA-3333971B3070}"/>
              </a:ext>
            </a:extLst>
          </p:cNvPr>
          <p:cNvSpPr txBox="1"/>
          <p:nvPr/>
        </p:nvSpPr>
        <p:spPr>
          <a:xfrm>
            <a:off x="117473" y="488254"/>
            <a:ext cx="4657916" cy="477054"/>
          </a:xfrm>
          <a:prstGeom prst="rect">
            <a:avLst/>
          </a:prstGeom>
          <a:noFill/>
        </p:spPr>
        <p:txBody>
          <a:bodyPr wrap="square">
            <a:spAutoFit/>
          </a:bodyPr>
          <a:lstStyle/>
          <a:p>
            <a:pPr algn="l"/>
            <a:r>
              <a:rPr lang="en-US" dirty="0">
                <a:latin typeface="Helvetica" panose="020B0604020202020204" pitchFamily="34" charset="0"/>
                <a:cs typeface="Helvetica" panose="020B0604020202020204" pitchFamily="34" charset="0"/>
              </a:rPr>
              <a:t>PT Portal</a:t>
            </a:r>
          </a:p>
        </p:txBody>
      </p:sp>
    </p:spTree>
    <p:extLst>
      <p:ext uri="{BB962C8B-B14F-4D97-AF65-F5344CB8AC3E}">
        <p14:creationId xmlns:p14="http://schemas.microsoft.com/office/powerpoint/2010/main" val="23022479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623"/>
    </mc:Choice>
    <mc:Fallback xmlns="">
      <p:transition spd="slow" advTm="962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146B63-85DD-464A-A0A1-7863EA4235F9}"/>
              </a:ext>
            </a:extLst>
          </p:cNvPr>
          <p:cNvSpPr>
            <a:spLocks noGrp="1"/>
          </p:cNvSpPr>
          <p:nvPr>
            <p:ph type="body" sz="quarter" idx="16"/>
          </p:nvPr>
        </p:nvSpPr>
        <p:spPr>
          <a:xfrm>
            <a:off x="1513818" y="5625540"/>
            <a:ext cx="7800033" cy="657359"/>
          </a:xfrm>
        </p:spPr>
        <p:txBody>
          <a:bodyPr/>
          <a:lstStyle/>
          <a:p>
            <a:r>
              <a:rPr lang="en-US" sz="1050" b="1" dirty="0">
                <a:solidFill>
                  <a:srgbClr val="C00000"/>
                </a:solidFill>
                <a:latin typeface="Helvetica" panose="020B0604020202020204" pitchFamily="34" charset="0"/>
                <a:cs typeface="Helvetica" panose="020B0604020202020204" pitchFamily="34" charset="0"/>
              </a:rPr>
              <a:t>Enter-Participant Information</a:t>
            </a:r>
          </a:p>
          <a:p>
            <a:r>
              <a:rPr lang="en-US" sz="1050" b="1" dirty="0">
                <a:solidFill>
                  <a:srgbClr val="C00000"/>
                </a:solidFill>
                <a:latin typeface="Helvetica" panose="020B0604020202020204" pitchFamily="34" charset="0"/>
                <a:cs typeface="Helvetica" panose="020B0604020202020204" pitchFamily="34" charset="0"/>
              </a:rPr>
              <a:t>Select- Continue</a:t>
            </a:r>
          </a:p>
          <a:p>
            <a:r>
              <a:rPr lang="en-US" sz="1050" b="1" dirty="0">
                <a:solidFill>
                  <a:srgbClr val="C00000"/>
                </a:solidFill>
                <a:latin typeface="Helvetica" panose="020B0604020202020204" pitchFamily="34" charset="0"/>
                <a:cs typeface="Helvetica" panose="020B0604020202020204" pitchFamily="34" charset="0"/>
              </a:rPr>
              <a:t>Select- Locate Study</a:t>
            </a:r>
          </a:p>
          <a:p>
            <a:endParaRPr lang="en-US" sz="600" dirty="0">
              <a:solidFill>
                <a:srgbClr val="C00000"/>
              </a:solidFill>
              <a:latin typeface="Helvetica" panose="020B0604020202020204" pitchFamily="34" charset="0"/>
              <a:cs typeface="Helvetica" panose="020B0604020202020204" pitchFamily="34" charset="0"/>
            </a:endParaRPr>
          </a:p>
        </p:txBody>
      </p:sp>
      <p:sp>
        <p:nvSpPr>
          <p:cNvPr id="3" name="Title 2">
            <a:extLst>
              <a:ext uri="{FF2B5EF4-FFF2-40B4-BE49-F238E27FC236}">
                <a16:creationId xmlns:a16="http://schemas.microsoft.com/office/drawing/2014/main" id="{A03791CC-40AC-4BF5-97C4-3806C54AE306}"/>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773026C9-893B-467E-BBE6-CDFC58C06C09}"/>
              </a:ext>
            </a:extLst>
          </p:cNvPr>
          <p:cNvSpPr>
            <a:spLocks noGrp="1"/>
          </p:cNvSpPr>
          <p:nvPr>
            <p:ph type="body" sz="quarter" idx="15"/>
          </p:nvPr>
        </p:nvSpPr>
        <p:spPr>
          <a:xfrm>
            <a:off x="191164" y="642974"/>
            <a:ext cx="7670540" cy="332399"/>
          </a:xfrm>
        </p:spPr>
        <p:txBody>
          <a:bodyPr/>
          <a:lstStyle/>
          <a:p>
            <a:r>
              <a:rPr lang="en-US" sz="2400" b="0" dirty="0">
                <a:latin typeface="Helvetica" panose="020B0604020202020204" pitchFamily="34" charset="0"/>
                <a:cs typeface="Helvetica" panose="020B0604020202020204" pitchFamily="34" charset="0"/>
              </a:rPr>
              <a:t>Performance Evaluation Reporting</a:t>
            </a:r>
          </a:p>
        </p:txBody>
      </p:sp>
      <p:pic>
        <p:nvPicPr>
          <p:cNvPr id="6" name="Content Placeholder 5">
            <a:extLst>
              <a:ext uri="{FF2B5EF4-FFF2-40B4-BE49-F238E27FC236}">
                <a16:creationId xmlns:a16="http://schemas.microsoft.com/office/drawing/2014/main" id="{77B7EE0A-9AF4-44F4-B1AB-4BDE59CF10CC}"/>
              </a:ext>
            </a:extLst>
          </p:cNvPr>
          <p:cNvPicPr>
            <a:picLocks noGrp="1" noChangeAspect="1"/>
          </p:cNvPicPr>
          <p:nvPr>
            <p:ph idx="1"/>
          </p:nvPr>
        </p:nvPicPr>
        <p:blipFill rotWithShape="1">
          <a:blip r:embed="rId3"/>
          <a:srcRect l="23653" t="13933" r="20304" b="10540"/>
          <a:stretch/>
        </p:blipFill>
        <p:spPr>
          <a:xfrm>
            <a:off x="1282615" y="1132880"/>
            <a:ext cx="6934712" cy="5082146"/>
          </a:xfrm>
          <a:prstGeom prst="rect">
            <a:avLst/>
          </a:prstGeom>
          <a:ln>
            <a:noFill/>
          </a:ln>
          <a:effectLst>
            <a:outerShdw blurRad="635000" dist="139700" dir="2700000" algn="tl" rotWithShape="0">
              <a:srgbClr val="001E36">
                <a:alpha val="47843"/>
              </a:srgbClr>
            </a:outerShdw>
          </a:effectLst>
        </p:spPr>
      </p:pic>
    </p:spTree>
    <p:extLst>
      <p:ext uri="{BB962C8B-B14F-4D97-AF65-F5344CB8AC3E}">
        <p14:creationId xmlns:p14="http://schemas.microsoft.com/office/powerpoint/2010/main" val="33682320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2552"/>
    </mc:Choice>
    <mc:Fallback xmlns="">
      <p:transition spd="slow" advTm="1255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3791CC-40AC-4BF5-97C4-3806C54AE306}"/>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773026C9-893B-467E-BBE6-CDFC58C06C09}"/>
              </a:ext>
            </a:extLst>
          </p:cNvPr>
          <p:cNvSpPr>
            <a:spLocks noGrp="1"/>
          </p:cNvSpPr>
          <p:nvPr>
            <p:ph type="body" sz="quarter" idx="15"/>
          </p:nvPr>
        </p:nvSpPr>
        <p:spPr>
          <a:xfrm>
            <a:off x="191164" y="642974"/>
            <a:ext cx="7670540" cy="332399"/>
          </a:xfrm>
        </p:spPr>
        <p:txBody>
          <a:bodyPr/>
          <a:lstStyle/>
          <a:p>
            <a:r>
              <a:rPr lang="en-US" sz="2400" b="0" dirty="0">
                <a:latin typeface="Helvetica" panose="020B0604020202020204" pitchFamily="34" charset="0"/>
                <a:cs typeface="Helvetica" panose="020B0604020202020204" pitchFamily="34" charset="0"/>
              </a:rPr>
              <a:t>Performance Evaluation Reporting</a:t>
            </a:r>
          </a:p>
        </p:txBody>
      </p:sp>
      <p:pic>
        <p:nvPicPr>
          <p:cNvPr id="7" name="Picture 6">
            <a:extLst>
              <a:ext uri="{FF2B5EF4-FFF2-40B4-BE49-F238E27FC236}">
                <a16:creationId xmlns:a16="http://schemas.microsoft.com/office/drawing/2014/main" id="{981C99E7-8C11-405C-8C19-DEFBD9D28713}"/>
              </a:ext>
            </a:extLst>
          </p:cNvPr>
          <p:cNvPicPr>
            <a:picLocks noChangeAspect="1"/>
          </p:cNvPicPr>
          <p:nvPr/>
        </p:nvPicPr>
        <p:blipFill rotWithShape="1">
          <a:blip r:embed="rId2"/>
          <a:srcRect l="33559" t="29943" r="32477" b="21296"/>
          <a:stretch/>
        </p:blipFill>
        <p:spPr>
          <a:xfrm>
            <a:off x="1534228" y="1235498"/>
            <a:ext cx="6167598" cy="4922321"/>
          </a:xfrm>
          <a:prstGeom prst="rect">
            <a:avLst/>
          </a:prstGeom>
          <a:ln>
            <a:noFill/>
          </a:ln>
          <a:effectLst>
            <a:outerShdw blurRad="635000" dist="139700" dir="2700000" algn="tl" rotWithShape="0">
              <a:srgbClr val="001E36">
                <a:alpha val="47843"/>
              </a:srgbClr>
            </a:outerShdw>
          </a:effectLst>
        </p:spPr>
      </p:pic>
      <p:sp>
        <p:nvSpPr>
          <p:cNvPr id="10" name="Text Placeholder 9">
            <a:extLst>
              <a:ext uri="{FF2B5EF4-FFF2-40B4-BE49-F238E27FC236}">
                <a16:creationId xmlns:a16="http://schemas.microsoft.com/office/drawing/2014/main" id="{B6F3ACFD-C778-4C32-985A-130DE5664506}"/>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1978193893"/>
      </p:ext>
    </p:extLst>
  </p:cSld>
  <p:clrMapOvr>
    <a:masterClrMapping/>
  </p:clrMapOvr>
  <mc:AlternateContent xmlns:mc="http://schemas.openxmlformats.org/markup-compatibility/2006" xmlns:p14="http://schemas.microsoft.com/office/powerpoint/2010/main">
    <mc:Choice Requires="p14">
      <p:transition spd="slow" p14:dur="2000" advTm="30806"/>
    </mc:Choice>
    <mc:Fallback xmlns="">
      <p:transition spd="slow" advTm="3080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C16892-8A49-4B33-B560-BBB09ED2AEED}"/>
              </a:ext>
            </a:extLst>
          </p:cNvPr>
          <p:cNvSpPr>
            <a:spLocks noGrp="1"/>
          </p:cNvSpPr>
          <p:nvPr>
            <p:ph type="body" sz="quarter" idx="16"/>
          </p:nvPr>
        </p:nvSpPr>
        <p:spPr>
          <a:xfrm>
            <a:off x="320040" y="4902036"/>
            <a:ext cx="7800033" cy="1093761"/>
          </a:xfrm>
        </p:spPr>
        <p:txBody>
          <a:bodyPr/>
          <a:lstStyle/>
          <a:p>
            <a:r>
              <a:rPr lang="en-US" sz="1200" b="1" dirty="0">
                <a:solidFill>
                  <a:srgbClr val="C00000"/>
                </a:solidFill>
                <a:latin typeface="Helvetica" panose="020B0604020202020204" pitchFamily="34" charset="0"/>
                <a:cs typeface="Helvetica" panose="020B0604020202020204" pitchFamily="34" charset="0"/>
              </a:rPr>
              <a:t>Select- Enter Required Information</a:t>
            </a:r>
          </a:p>
          <a:p>
            <a:r>
              <a:rPr lang="en-US" sz="1200" b="1" dirty="0">
                <a:solidFill>
                  <a:srgbClr val="C00000"/>
                </a:solidFill>
                <a:latin typeface="Helvetica" panose="020B0604020202020204" pitchFamily="34" charset="0"/>
                <a:cs typeface="Helvetica" panose="020B0604020202020204" pitchFamily="34" charset="0"/>
              </a:rPr>
              <a:t>Select- Update Sample for Submission</a:t>
            </a:r>
          </a:p>
          <a:p>
            <a:r>
              <a:rPr lang="en-US" sz="1200" b="1" dirty="0">
                <a:solidFill>
                  <a:srgbClr val="C00000"/>
                </a:solidFill>
                <a:latin typeface="Helvetica" panose="020B0604020202020204" pitchFamily="34" charset="0"/>
                <a:cs typeface="Helvetica" panose="020B0604020202020204" pitchFamily="34" charset="0"/>
              </a:rPr>
              <a:t>Select- Finished Entering Result ( Repeat Process for each study)</a:t>
            </a:r>
          </a:p>
          <a:p>
            <a:r>
              <a:rPr lang="en-US" sz="1200" b="1" dirty="0">
                <a:solidFill>
                  <a:srgbClr val="C00000"/>
                </a:solidFill>
                <a:latin typeface="Helvetica" panose="020B0604020202020204" pitchFamily="34" charset="0"/>
                <a:cs typeface="Helvetica" panose="020B0604020202020204" pitchFamily="34" charset="0"/>
              </a:rPr>
              <a:t>Receive- Submission notification via email</a:t>
            </a:r>
          </a:p>
          <a:p>
            <a:r>
              <a:rPr lang="en-US" sz="1200" b="1" dirty="0">
                <a:solidFill>
                  <a:srgbClr val="C00000"/>
                </a:solidFill>
                <a:latin typeface="Helvetica" panose="020B0604020202020204" pitchFamily="34" charset="0"/>
                <a:cs typeface="Helvetica" panose="020B0604020202020204" pitchFamily="34" charset="0"/>
              </a:rPr>
              <a:t>Completion- </a:t>
            </a:r>
            <a:r>
              <a:rPr lang="en-US" sz="1200" b="1" u="sng" dirty="0">
                <a:solidFill>
                  <a:srgbClr val="C00000"/>
                </a:solidFill>
                <a:latin typeface="Helvetica" panose="020B0604020202020204" pitchFamily="34" charset="0"/>
                <a:cs typeface="Helvetica" panose="020B0604020202020204" pitchFamily="34" charset="0"/>
              </a:rPr>
              <a:t>LOG-OUT</a:t>
            </a:r>
          </a:p>
          <a:p>
            <a:endParaRPr lang="en-US" dirty="0">
              <a:solidFill>
                <a:srgbClr val="C00000"/>
              </a:solidFill>
              <a:latin typeface="Helvetica" panose="020B0604020202020204" pitchFamily="34" charset="0"/>
              <a:cs typeface="Helvetica" panose="020B0604020202020204" pitchFamily="34" charset="0"/>
            </a:endParaRPr>
          </a:p>
        </p:txBody>
      </p:sp>
      <p:sp>
        <p:nvSpPr>
          <p:cNvPr id="3" name="Title 2">
            <a:extLst>
              <a:ext uri="{FF2B5EF4-FFF2-40B4-BE49-F238E27FC236}">
                <a16:creationId xmlns:a16="http://schemas.microsoft.com/office/drawing/2014/main" id="{751093E3-9783-4F26-BD13-DE1010595701}"/>
              </a:ext>
            </a:extLst>
          </p:cNvPr>
          <p:cNvSpPr>
            <a:spLocks noGrp="1"/>
          </p:cNvSpPr>
          <p:nvPr>
            <p:ph type="title"/>
          </p:nvPr>
        </p:nvSpPr>
        <p:spPr/>
        <p:txBody>
          <a:bodyPr/>
          <a:lstStyle/>
          <a:p>
            <a:endParaRPr lang="en-US" dirty="0"/>
          </a:p>
        </p:txBody>
      </p:sp>
      <p:pic>
        <p:nvPicPr>
          <p:cNvPr id="14" name="Content Placeholder 13">
            <a:extLst>
              <a:ext uri="{FF2B5EF4-FFF2-40B4-BE49-F238E27FC236}">
                <a16:creationId xmlns:a16="http://schemas.microsoft.com/office/drawing/2014/main" id="{E76A0900-A946-48A9-BF13-8318F72DC812}"/>
              </a:ext>
            </a:extLst>
          </p:cNvPr>
          <p:cNvPicPr>
            <a:picLocks noGrp="1" noChangeAspect="1"/>
          </p:cNvPicPr>
          <p:nvPr>
            <p:ph idx="1"/>
          </p:nvPr>
        </p:nvPicPr>
        <p:blipFill rotWithShape="1">
          <a:blip r:embed="rId2"/>
          <a:srcRect l="10303" t="32886" r="2657" b="22445"/>
          <a:stretch/>
        </p:blipFill>
        <p:spPr>
          <a:xfrm>
            <a:off x="176119" y="1311587"/>
            <a:ext cx="8793254" cy="3070169"/>
          </a:xfrm>
          <a:prstGeom prst="rect">
            <a:avLst/>
          </a:prstGeom>
          <a:ln>
            <a:noFill/>
          </a:ln>
          <a:effectLst>
            <a:outerShdw blurRad="635000" dist="139700" dir="2700000" algn="tl" rotWithShape="0">
              <a:srgbClr val="001E36">
                <a:alpha val="47843"/>
              </a:srgbClr>
            </a:outerShdw>
          </a:effectLst>
        </p:spPr>
      </p:pic>
      <p:sp>
        <p:nvSpPr>
          <p:cNvPr id="7" name="Text Placeholder 3">
            <a:extLst>
              <a:ext uri="{FF2B5EF4-FFF2-40B4-BE49-F238E27FC236}">
                <a16:creationId xmlns:a16="http://schemas.microsoft.com/office/drawing/2014/main" id="{4DFD5E94-C610-452C-B43C-C411BA6A4409}"/>
              </a:ext>
            </a:extLst>
          </p:cNvPr>
          <p:cNvSpPr txBox="1">
            <a:spLocks/>
          </p:cNvSpPr>
          <p:nvPr/>
        </p:nvSpPr>
        <p:spPr bwMode="gray">
          <a:xfrm>
            <a:off x="92974" y="529804"/>
            <a:ext cx="7670540" cy="332399"/>
          </a:xfrm>
          <a:prstGeom prst="rect">
            <a:avLst/>
          </a:prstGeom>
          <a:noFill/>
          <a:ln w="12700">
            <a:noFill/>
            <a:miter lim="0"/>
            <a:headEnd/>
            <a:tailEnd/>
          </a:ln>
        </p:spPr>
        <p:txBody>
          <a:bodyPr vert="horz" wrap="square" lIns="0" tIns="0" rIns="0" bIns="0" numCol="1" rtlCol="0" anchor="t" anchorCtr="0" compatLnSpc="1">
            <a:prstTxWarp prst="textNoShape">
              <a:avLst/>
            </a:prstTxWarp>
            <a:spAutoFit/>
          </a:bodyPr>
          <a:lstStyle>
            <a:lvl1pPr marL="0" indent="0" algn="l" defTabSz="308042" rtl="0" eaLnBrk="0" fontAlgn="base" hangingPunct="0">
              <a:lnSpc>
                <a:spcPct val="90000"/>
              </a:lnSpc>
              <a:spcBef>
                <a:spcPct val="0"/>
              </a:spcBef>
              <a:spcAft>
                <a:spcPct val="0"/>
              </a:spcAft>
              <a:buSzPct val="100000"/>
              <a:buNone/>
              <a:defRPr lang="en-US" sz="1800" b="1" kern="1200" smtClean="0">
                <a:solidFill>
                  <a:schemeClr val="tx1"/>
                </a:solidFill>
                <a:latin typeface="+mj-lt"/>
                <a:ea typeface="+mn-ea"/>
                <a:cs typeface="+mn-cs"/>
                <a:sym typeface="Helvetica Neue Light" charset="0"/>
              </a:defRPr>
            </a:lvl1pPr>
            <a:lvl2pPr marL="502246" indent="-167418" algn="l" defTabSz="308042" rtl="0" eaLnBrk="0" fontAlgn="base" hangingPunct="0">
              <a:lnSpc>
                <a:spcPct val="90000"/>
              </a:lnSpc>
              <a:spcBef>
                <a:spcPct val="0"/>
              </a:spcBef>
              <a:spcAft>
                <a:spcPct val="0"/>
              </a:spcAft>
              <a:buSzPct val="100000"/>
              <a:buChar char="•"/>
              <a:defRPr lang="en-US" sz="1650" b="1" kern="1200" smtClean="0">
                <a:solidFill>
                  <a:schemeClr val="tx1"/>
                </a:solidFill>
                <a:latin typeface="Arial Narrow" pitchFamily="34" charset="0"/>
                <a:ea typeface="+mn-ea"/>
                <a:cs typeface="+mn-cs"/>
                <a:sym typeface="Helvetica Neue Light" charset="0"/>
              </a:defRPr>
            </a:lvl2pPr>
            <a:lvl3pPr marL="837075" indent="-167418" algn="l" defTabSz="308042" rtl="0" eaLnBrk="0" fontAlgn="base" hangingPunct="0">
              <a:lnSpc>
                <a:spcPct val="90000"/>
              </a:lnSpc>
              <a:spcBef>
                <a:spcPct val="0"/>
              </a:spcBef>
              <a:spcAft>
                <a:spcPct val="0"/>
              </a:spcAft>
              <a:buSzPct val="100000"/>
              <a:buChar char="•"/>
              <a:defRPr lang="en-US" sz="1650" b="1" kern="1200" smtClean="0">
                <a:solidFill>
                  <a:schemeClr val="tx1"/>
                </a:solidFill>
                <a:latin typeface="Arial Narrow" pitchFamily="34" charset="0"/>
                <a:ea typeface="+mn-ea"/>
                <a:cs typeface="+mn-cs"/>
                <a:sym typeface="Helvetica Neue Light" charset="0"/>
              </a:defRPr>
            </a:lvl3pPr>
            <a:lvl4pPr marL="1171904" indent="-167418" algn="l" defTabSz="308042" rtl="0" eaLnBrk="0" fontAlgn="base" hangingPunct="0">
              <a:lnSpc>
                <a:spcPct val="90000"/>
              </a:lnSpc>
              <a:spcBef>
                <a:spcPct val="0"/>
              </a:spcBef>
              <a:spcAft>
                <a:spcPct val="0"/>
              </a:spcAft>
              <a:buSzPct val="100000"/>
              <a:buChar char="•"/>
              <a:defRPr lang="en-US" sz="1650" b="1" kern="1200" smtClean="0">
                <a:solidFill>
                  <a:schemeClr val="tx1"/>
                </a:solidFill>
                <a:latin typeface="Arial Narrow" pitchFamily="34" charset="0"/>
                <a:ea typeface="+mn-ea"/>
                <a:cs typeface="+mn-cs"/>
                <a:sym typeface="Helvetica Neue Light" charset="0"/>
              </a:defRPr>
            </a:lvl4pPr>
            <a:lvl5pPr marL="1506732" indent="-167418" algn="l" defTabSz="308042" rtl="0" eaLnBrk="0" fontAlgn="base" hangingPunct="0">
              <a:lnSpc>
                <a:spcPct val="90000"/>
              </a:lnSpc>
              <a:spcBef>
                <a:spcPct val="0"/>
              </a:spcBef>
              <a:spcAft>
                <a:spcPct val="0"/>
              </a:spcAft>
              <a:buSzPct val="100000"/>
              <a:buChar char="•"/>
              <a:defRPr lang="en-US" sz="1650" b="1" kern="1200" dirty="0" smtClean="0">
                <a:solidFill>
                  <a:schemeClr val="tx1"/>
                </a:solidFill>
                <a:latin typeface="Arial Narrow" pitchFamily="34" charset="0"/>
                <a:ea typeface="+mn-ea"/>
                <a:cs typeface="+mn-cs"/>
                <a:sym typeface="Helvetica Neue Light" charset="0"/>
              </a:defRPr>
            </a:lvl5pPr>
            <a:lvl6pPr marL="174781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6pPr>
            <a:lvl7pPr marL="1988888"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7pPr>
            <a:lvl8pPr marL="2229965"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8pPr>
            <a:lvl9pPr marL="2471043" indent="-167418" algn="l" defTabSz="308042" rtl="0" fontAlgn="base" hangingPunct="0">
              <a:spcBef>
                <a:spcPts val="2532"/>
              </a:spcBef>
              <a:spcAft>
                <a:spcPct val="0"/>
              </a:spcAft>
              <a:buSzPct val="100000"/>
              <a:buChar char="•"/>
              <a:defRPr sz="1876">
                <a:solidFill>
                  <a:srgbClr val="747474"/>
                </a:solidFill>
                <a:latin typeface="+mn-lt"/>
                <a:ea typeface="+mn-ea"/>
                <a:cs typeface="+mn-cs"/>
                <a:sym typeface="Helvetica Neue Light" charset="0"/>
              </a:defRPr>
            </a:lvl9pPr>
          </a:lstStyle>
          <a:p>
            <a:r>
              <a:rPr lang="en-US" sz="2400" b="0" dirty="0">
                <a:latin typeface="Helvetica" panose="020B0604020202020204" pitchFamily="34" charset="0"/>
                <a:cs typeface="Helvetica" panose="020B0604020202020204" pitchFamily="34" charset="0"/>
              </a:rPr>
              <a:t>Performance Evaluation Reporting</a:t>
            </a:r>
          </a:p>
        </p:txBody>
      </p:sp>
    </p:spTree>
    <p:extLst>
      <p:ext uri="{BB962C8B-B14F-4D97-AF65-F5344CB8AC3E}">
        <p14:creationId xmlns:p14="http://schemas.microsoft.com/office/powerpoint/2010/main" val="1250826787"/>
      </p:ext>
    </p:extLst>
  </p:cSld>
  <p:clrMapOvr>
    <a:masterClrMapping/>
  </p:clrMapOvr>
  <mc:AlternateContent xmlns:mc="http://schemas.openxmlformats.org/markup-compatibility/2006" xmlns:p14="http://schemas.microsoft.com/office/powerpoint/2010/main">
    <mc:Choice Requires="p14">
      <p:transition spd="slow" p14:dur="2000" advTm="39469"/>
    </mc:Choice>
    <mc:Fallback xmlns="">
      <p:transition spd="slow" advTm="3946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3FB021-D4A6-4D34-BD66-AFB69A158999}"/>
              </a:ext>
            </a:extLst>
          </p:cNvPr>
          <p:cNvSpPr>
            <a:spLocks noGrp="1"/>
          </p:cNvSpPr>
          <p:nvPr>
            <p:ph type="title"/>
          </p:nvPr>
        </p:nvSpPr>
        <p:spPr/>
        <p:txBody>
          <a:bodyPr/>
          <a:lstStyle/>
          <a:p>
            <a:endParaRPr lang="en-US" dirty="0"/>
          </a:p>
        </p:txBody>
      </p:sp>
      <p:sp>
        <p:nvSpPr>
          <p:cNvPr id="5" name="TextBox 4">
            <a:extLst>
              <a:ext uri="{FF2B5EF4-FFF2-40B4-BE49-F238E27FC236}">
                <a16:creationId xmlns:a16="http://schemas.microsoft.com/office/drawing/2014/main" id="{FCD254EF-41B4-4C82-AA17-72F92A7C82F8}"/>
              </a:ext>
            </a:extLst>
          </p:cNvPr>
          <p:cNvSpPr txBox="1"/>
          <p:nvPr/>
        </p:nvSpPr>
        <p:spPr>
          <a:xfrm>
            <a:off x="88986" y="483373"/>
            <a:ext cx="4657916" cy="477054"/>
          </a:xfrm>
          <a:prstGeom prst="rect">
            <a:avLst/>
          </a:prstGeom>
          <a:noFill/>
        </p:spPr>
        <p:txBody>
          <a:bodyPr wrap="square">
            <a:spAutoFit/>
          </a:bodyPr>
          <a:lstStyle/>
          <a:p>
            <a:pPr algn="l"/>
            <a:r>
              <a:rPr lang="en-US" sz="2400" dirty="0">
                <a:latin typeface="Helvetica" panose="020B0604020202020204" pitchFamily="34" charset="0"/>
                <a:cs typeface="Helvetica" panose="020B0604020202020204" pitchFamily="34" charset="0"/>
              </a:rPr>
              <a:t>Sample Results Report</a:t>
            </a:r>
          </a:p>
        </p:txBody>
      </p:sp>
      <p:pic>
        <p:nvPicPr>
          <p:cNvPr id="6" name="Picture 5" descr="Text, letter&#10;&#10;Description automatically generated">
            <a:extLst>
              <a:ext uri="{FF2B5EF4-FFF2-40B4-BE49-F238E27FC236}">
                <a16:creationId xmlns:a16="http://schemas.microsoft.com/office/drawing/2014/main" id="{44048A13-FF35-4B02-AFA8-7573108CF061}"/>
              </a:ext>
            </a:extLst>
          </p:cNvPr>
          <p:cNvPicPr>
            <a:picLocks noChangeAspect="1"/>
          </p:cNvPicPr>
          <p:nvPr/>
        </p:nvPicPr>
        <p:blipFill rotWithShape="1">
          <a:blip r:embed="rId3"/>
          <a:srcRect l="21694" t="2188" r="20917" b="72319"/>
          <a:stretch/>
        </p:blipFill>
        <p:spPr bwMode="gray">
          <a:xfrm>
            <a:off x="286486" y="1167890"/>
            <a:ext cx="7022577" cy="2147066"/>
          </a:xfrm>
          <a:prstGeom prst="rect">
            <a:avLst/>
          </a:prstGeom>
          <a:ln>
            <a:noFill/>
          </a:ln>
          <a:effectLst>
            <a:outerShdw blurRad="635000" dist="139700" dir="2700000" algn="tl" rotWithShape="0">
              <a:srgbClr val="001E36">
                <a:alpha val="47843"/>
              </a:srgbClr>
            </a:outerShdw>
          </a:effectLst>
        </p:spPr>
      </p:pic>
      <p:pic>
        <p:nvPicPr>
          <p:cNvPr id="4" name="Picture 5" descr="Text, letter&#10;&#10;Description automatically generated">
            <a:extLst>
              <a:ext uri="{FF2B5EF4-FFF2-40B4-BE49-F238E27FC236}">
                <a16:creationId xmlns:a16="http://schemas.microsoft.com/office/drawing/2014/main" id="{C77FE64A-E74C-46F0-9E9A-A336F3751E9E}"/>
              </a:ext>
            </a:extLst>
          </p:cNvPr>
          <p:cNvPicPr>
            <a:picLocks noGrp="1" noChangeAspect="1"/>
          </p:cNvPicPr>
          <p:nvPr>
            <p:ph idx="1"/>
          </p:nvPr>
        </p:nvPicPr>
        <p:blipFill rotWithShape="1">
          <a:blip r:embed="rId3"/>
          <a:srcRect l="-335" t="24156" r="57890" b="28733"/>
          <a:stretch/>
        </p:blipFill>
        <p:spPr>
          <a:xfrm>
            <a:off x="3295523" y="2622469"/>
            <a:ext cx="5474126" cy="3744487"/>
          </a:xfrm>
          <a:prstGeom prst="rect">
            <a:avLst/>
          </a:prstGeom>
          <a:ln>
            <a:noFill/>
          </a:ln>
          <a:effectLst>
            <a:outerShdw blurRad="635000" dist="139700" dir="2700000" algn="tl" rotWithShape="0">
              <a:srgbClr val="001E36">
                <a:alpha val="47843"/>
              </a:srgbClr>
            </a:outerShdw>
          </a:effectLst>
        </p:spPr>
      </p:pic>
    </p:spTree>
    <p:extLst>
      <p:ext uri="{BB962C8B-B14F-4D97-AF65-F5344CB8AC3E}">
        <p14:creationId xmlns:p14="http://schemas.microsoft.com/office/powerpoint/2010/main" val="3947362310"/>
      </p:ext>
    </p:extLst>
  </p:cSld>
  <p:clrMapOvr>
    <a:masterClrMapping/>
  </p:clrMapOvr>
  <mc:AlternateContent xmlns:mc="http://schemas.openxmlformats.org/markup-compatibility/2006" xmlns:p14="http://schemas.microsoft.com/office/powerpoint/2010/main">
    <mc:Choice Requires="p14">
      <p:transition spd="slow" p14:dur="2000" advTm="25041"/>
    </mc:Choice>
    <mc:Fallback xmlns="">
      <p:transition spd="slow" advTm="2504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11619A-AE67-4C95-ADBB-30684F228DF1}"/>
              </a:ext>
            </a:extLst>
          </p:cNvPr>
          <p:cNvSpPr>
            <a:spLocks noGrp="1"/>
          </p:cNvSpPr>
          <p:nvPr>
            <p:ph type="title"/>
          </p:nvPr>
        </p:nvSpPr>
        <p:spPr/>
        <p:txBody>
          <a:bodyPr/>
          <a:lstStyle/>
          <a:p>
            <a:r>
              <a:rPr lang="en-US" dirty="0">
                <a:ea typeface="+mj-lt"/>
                <a:cs typeface="+mj-lt"/>
              </a:rPr>
              <a:t>Sample Results Report- Continued</a:t>
            </a:r>
            <a:endParaRPr lang="en-US" dirty="0"/>
          </a:p>
        </p:txBody>
      </p:sp>
      <p:pic>
        <p:nvPicPr>
          <p:cNvPr id="6" name="Picture 6">
            <a:extLst>
              <a:ext uri="{FF2B5EF4-FFF2-40B4-BE49-F238E27FC236}">
                <a16:creationId xmlns:a16="http://schemas.microsoft.com/office/drawing/2014/main" id="{9DBFC6E0-CF1A-438C-8F51-D28DA84080AC}"/>
              </a:ext>
            </a:extLst>
          </p:cNvPr>
          <p:cNvPicPr>
            <a:picLocks noChangeAspect="1"/>
          </p:cNvPicPr>
          <p:nvPr/>
        </p:nvPicPr>
        <p:blipFill rotWithShape="1">
          <a:blip r:embed="rId3"/>
          <a:srcRect l="-447" t="4412" r="447" b="11559"/>
          <a:stretch/>
        </p:blipFill>
        <p:spPr>
          <a:xfrm>
            <a:off x="380489" y="1032535"/>
            <a:ext cx="7217010" cy="4133175"/>
          </a:xfrm>
          <a:prstGeom prst="rect">
            <a:avLst/>
          </a:prstGeom>
          <a:ln>
            <a:noFill/>
          </a:ln>
          <a:effectLst>
            <a:outerShdw blurRad="635000" dist="139700" dir="2700000" algn="tl" rotWithShape="0">
              <a:srgbClr val="F2E28D"/>
            </a:outerShdw>
          </a:effectLst>
        </p:spPr>
      </p:pic>
      <p:pic>
        <p:nvPicPr>
          <p:cNvPr id="4" name="Picture 6">
            <a:extLst>
              <a:ext uri="{FF2B5EF4-FFF2-40B4-BE49-F238E27FC236}">
                <a16:creationId xmlns:a16="http://schemas.microsoft.com/office/drawing/2014/main" id="{5607E02A-3746-451F-BD81-063C0AC8501E}"/>
              </a:ext>
            </a:extLst>
          </p:cNvPr>
          <p:cNvPicPr>
            <a:picLocks noChangeAspect="1"/>
          </p:cNvPicPr>
          <p:nvPr/>
        </p:nvPicPr>
        <p:blipFill rotWithShape="1">
          <a:blip r:embed="rId3"/>
          <a:srcRect l="70642" t="3596" r="465" b="69095"/>
          <a:stretch/>
        </p:blipFill>
        <p:spPr>
          <a:xfrm>
            <a:off x="3160213" y="2473177"/>
            <a:ext cx="5654968" cy="3745054"/>
          </a:xfrm>
          <a:prstGeom prst="rect">
            <a:avLst/>
          </a:prstGeom>
          <a:ln>
            <a:noFill/>
          </a:ln>
          <a:effectLst>
            <a:outerShdw blurRad="635000" dist="139700" dir="2700000" algn="tl" rotWithShape="0">
              <a:srgbClr val="F2E28D"/>
            </a:outerShdw>
          </a:effectLst>
        </p:spPr>
      </p:pic>
    </p:spTree>
    <p:extLst>
      <p:ext uri="{BB962C8B-B14F-4D97-AF65-F5344CB8AC3E}">
        <p14:creationId xmlns:p14="http://schemas.microsoft.com/office/powerpoint/2010/main" val="2310629891"/>
      </p:ext>
    </p:extLst>
  </p:cSld>
  <p:clrMapOvr>
    <a:masterClrMapping/>
  </p:clrMapOvr>
  <mc:AlternateContent xmlns:mc="http://schemas.openxmlformats.org/markup-compatibility/2006" xmlns:p14="http://schemas.microsoft.com/office/powerpoint/2010/main">
    <mc:Choice Requires="p14">
      <p:transition spd="slow" p14:dur="2000" advTm="22178"/>
    </mc:Choice>
    <mc:Fallback xmlns="">
      <p:transition spd="slow" advTm="2217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5C39B51-4916-4555-AD91-A33F82D55475}"/>
              </a:ext>
            </a:extLst>
          </p:cNvPr>
          <p:cNvGraphicFramePr/>
          <p:nvPr>
            <p:extLst>
              <p:ext uri="{D42A27DB-BD31-4B8C-83A1-F6EECF244321}">
                <p14:modId xmlns:p14="http://schemas.microsoft.com/office/powerpoint/2010/main" val="4211387137"/>
              </p:ext>
            </p:extLst>
          </p:nvPr>
        </p:nvGraphicFramePr>
        <p:xfrm>
          <a:off x="2020663" y="1528610"/>
          <a:ext cx="5211863" cy="4091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oup 11">
            <a:extLst>
              <a:ext uri="{FF2B5EF4-FFF2-40B4-BE49-F238E27FC236}">
                <a16:creationId xmlns:a16="http://schemas.microsoft.com/office/drawing/2014/main" id="{27B34DCE-3BFC-4878-A1BD-AA04AEFAB4D2}"/>
              </a:ext>
            </a:extLst>
          </p:cNvPr>
          <p:cNvGrpSpPr/>
          <p:nvPr/>
        </p:nvGrpSpPr>
        <p:grpSpPr>
          <a:xfrm>
            <a:off x="6451905" y="4497526"/>
            <a:ext cx="2583144" cy="1786863"/>
            <a:chOff x="3157693" y="4643554"/>
            <a:chExt cx="2583144" cy="1786863"/>
          </a:xfrm>
        </p:grpSpPr>
        <p:pic>
          <p:nvPicPr>
            <p:cNvPr id="14" name="Picture 13">
              <a:extLst>
                <a:ext uri="{FF2B5EF4-FFF2-40B4-BE49-F238E27FC236}">
                  <a16:creationId xmlns:a16="http://schemas.microsoft.com/office/drawing/2014/main" id="{EA6982E0-D7B2-4329-898F-A4C5B4D942C8}"/>
                </a:ext>
              </a:extLst>
            </p:cNvPr>
            <p:cNvPicPr>
              <a:picLocks noChangeAspect="1"/>
            </p:cNvPicPr>
            <p:nvPr/>
          </p:nvPicPr>
          <p:blipFill>
            <a:blip r:embed="rId7"/>
            <a:stretch>
              <a:fillRect/>
            </a:stretch>
          </p:blipFill>
          <p:spPr>
            <a:xfrm>
              <a:off x="4029255" y="4643554"/>
              <a:ext cx="578258" cy="925089"/>
            </a:xfrm>
            <a:prstGeom prst="rect">
              <a:avLst/>
            </a:prstGeom>
          </p:spPr>
        </p:pic>
        <p:sp>
          <p:nvSpPr>
            <p:cNvPr id="15" name="TextBox 14">
              <a:extLst>
                <a:ext uri="{FF2B5EF4-FFF2-40B4-BE49-F238E27FC236}">
                  <a16:creationId xmlns:a16="http://schemas.microsoft.com/office/drawing/2014/main" id="{D14EBAB7-8C31-489B-B361-4DCA70D60461}"/>
                </a:ext>
              </a:extLst>
            </p:cNvPr>
            <p:cNvSpPr txBox="1"/>
            <p:nvPr/>
          </p:nvSpPr>
          <p:spPr>
            <a:xfrm>
              <a:off x="3157693" y="5568643"/>
              <a:ext cx="2583144" cy="861774"/>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QC, CRM, PT</a:t>
              </a:r>
            </a:p>
            <a:p>
              <a:r>
                <a:rPr lang="en-US" dirty="0">
                  <a:latin typeface="Helvetica" panose="020B0604020202020204" pitchFamily="34" charset="0"/>
                  <a:cs typeface="Helvetica" panose="020B0604020202020204" pitchFamily="34" charset="0"/>
                </a:rPr>
                <a:t>Proficiency Tests</a:t>
              </a:r>
            </a:p>
          </p:txBody>
        </p:sp>
        <p:pic>
          <p:nvPicPr>
            <p:cNvPr id="16" name="Picture 15" descr="A picture containing text, clipart&#10;&#10;Description automatically generated">
              <a:extLst>
                <a:ext uri="{FF2B5EF4-FFF2-40B4-BE49-F238E27FC236}">
                  <a16:creationId xmlns:a16="http://schemas.microsoft.com/office/drawing/2014/main" id="{3A673C47-B420-4846-8C65-23819D8094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34153" y="4994349"/>
              <a:ext cx="427228" cy="427228"/>
            </a:xfrm>
            <a:prstGeom prst="rect">
              <a:avLst/>
            </a:prstGeom>
          </p:spPr>
        </p:pic>
      </p:grpSp>
      <p:grpSp>
        <p:nvGrpSpPr>
          <p:cNvPr id="18" name="Group 17">
            <a:extLst>
              <a:ext uri="{FF2B5EF4-FFF2-40B4-BE49-F238E27FC236}">
                <a16:creationId xmlns:a16="http://schemas.microsoft.com/office/drawing/2014/main" id="{89A48205-D8F8-49E6-8698-64184D61CCFF}"/>
              </a:ext>
            </a:extLst>
          </p:cNvPr>
          <p:cNvGrpSpPr/>
          <p:nvPr/>
        </p:nvGrpSpPr>
        <p:grpSpPr>
          <a:xfrm>
            <a:off x="108951" y="4858943"/>
            <a:ext cx="2714205" cy="1393847"/>
            <a:chOff x="3261603" y="2882134"/>
            <a:chExt cx="2714205" cy="1393847"/>
          </a:xfrm>
        </p:grpSpPr>
        <p:pic>
          <p:nvPicPr>
            <p:cNvPr id="20" name="Picture 19">
              <a:extLst>
                <a:ext uri="{FF2B5EF4-FFF2-40B4-BE49-F238E27FC236}">
                  <a16:creationId xmlns:a16="http://schemas.microsoft.com/office/drawing/2014/main" id="{721857BD-7509-4894-AA4E-6129AF3B6D45}"/>
                </a:ext>
              </a:extLst>
            </p:cNvPr>
            <p:cNvPicPr>
              <a:picLocks noChangeAspect="1"/>
            </p:cNvPicPr>
            <p:nvPr/>
          </p:nvPicPr>
          <p:blipFill>
            <a:blip r:embed="rId9"/>
            <a:stretch>
              <a:fillRect/>
            </a:stretch>
          </p:blipFill>
          <p:spPr>
            <a:xfrm>
              <a:off x="4607513" y="3087714"/>
              <a:ext cx="194894" cy="722314"/>
            </a:xfrm>
            <a:prstGeom prst="rect">
              <a:avLst/>
            </a:prstGeom>
          </p:spPr>
        </p:pic>
        <p:pic>
          <p:nvPicPr>
            <p:cNvPr id="21" name="Picture 20">
              <a:extLst>
                <a:ext uri="{FF2B5EF4-FFF2-40B4-BE49-F238E27FC236}">
                  <a16:creationId xmlns:a16="http://schemas.microsoft.com/office/drawing/2014/main" id="{A08D0E62-57CE-42DA-9B4D-6A799FD7AD97}"/>
                </a:ext>
              </a:extLst>
            </p:cNvPr>
            <p:cNvPicPr>
              <a:picLocks noChangeAspect="1"/>
            </p:cNvPicPr>
            <p:nvPr/>
          </p:nvPicPr>
          <p:blipFill>
            <a:blip r:embed="rId7"/>
            <a:stretch>
              <a:fillRect/>
            </a:stretch>
          </p:blipFill>
          <p:spPr>
            <a:xfrm>
              <a:off x="3993742" y="2882134"/>
              <a:ext cx="578258" cy="925089"/>
            </a:xfrm>
            <a:prstGeom prst="rect">
              <a:avLst/>
            </a:prstGeom>
          </p:spPr>
        </p:pic>
        <p:sp>
          <p:nvSpPr>
            <p:cNvPr id="22" name="TextBox 21">
              <a:extLst>
                <a:ext uri="{FF2B5EF4-FFF2-40B4-BE49-F238E27FC236}">
                  <a16:creationId xmlns:a16="http://schemas.microsoft.com/office/drawing/2014/main" id="{0B93784D-53B3-4F79-B923-4EBB730D5B9E}"/>
                </a:ext>
              </a:extLst>
            </p:cNvPr>
            <p:cNvSpPr txBox="1"/>
            <p:nvPr/>
          </p:nvSpPr>
          <p:spPr>
            <a:xfrm>
              <a:off x="3261603" y="3798927"/>
              <a:ext cx="2714205" cy="477054"/>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Standards, CRMs</a:t>
              </a:r>
            </a:p>
          </p:txBody>
        </p:sp>
      </p:grpSp>
      <p:sp>
        <p:nvSpPr>
          <p:cNvPr id="25" name="Title 2">
            <a:extLst>
              <a:ext uri="{FF2B5EF4-FFF2-40B4-BE49-F238E27FC236}">
                <a16:creationId xmlns:a16="http://schemas.microsoft.com/office/drawing/2014/main" id="{AF7155C9-CCE3-40F1-94F1-9A3BDF1C4D07}"/>
              </a:ext>
            </a:extLst>
          </p:cNvPr>
          <p:cNvSpPr txBox="1">
            <a:spLocks/>
          </p:cNvSpPr>
          <p:nvPr/>
        </p:nvSpPr>
        <p:spPr>
          <a:xfrm>
            <a:off x="59995" y="414708"/>
            <a:ext cx="8458200" cy="685800"/>
          </a:xfrm>
          <a:prstGeom prst="rect">
            <a:avLst/>
          </a:prstGeom>
        </p:spPr>
        <p:txBody>
          <a:bodyPr anchor="ctr" anchorCtr="0"/>
          <a:lstStyle>
            <a:lvl1pPr algn="l" defTabSz="308042" rtl="0" eaLnBrk="0" fontAlgn="base" hangingPunct="0">
              <a:spcBef>
                <a:spcPct val="0"/>
              </a:spcBef>
              <a:spcAft>
                <a:spcPct val="0"/>
              </a:spcAft>
              <a:defRPr sz="2251">
                <a:solidFill>
                  <a:srgbClr val="000000"/>
                </a:solidFill>
                <a:latin typeface="Helvetica" pitchFamily="34" charset="0"/>
                <a:ea typeface="+mj-ea"/>
                <a:cs typeface="Arial" pitchFamily="34" charset="0"/>
                <a:sym typeface="Helvetica Neue Light" charset="0"/>
              </a:defRPr>
            </a:lvl1pPr>
            <a:lvl2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2pPr>
            <a:lvl3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3pPr>
            <a:lvl4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4pPr>
            <a:lvl5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5pPr>
            <a:lvl6pPr marL="241078"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6pPr>
            <a:lvl7pPr marL="482156"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7pPr>
            <a:lvl8pPr marL="723233"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8pPr>
            <a:lvl9pPr marL="964310"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9pPr>
          </a:lstStyle>
          <a:p>
            <a:r>
              <a:rPr lang="en-US" sz="2400" kern="0" dirty="0">
                <a:solidFill>
                  <a:schemeClr val="tx1"/>
                </a:solidFill>
              </a:rPr>
              <a:t>Quality Management Systems</a:t>
            </a:r>
          </a:p>
        </p:txBody>
      </p:sp>
      <p:sp>
        <p:nvSpPr>
          <p:cNvPr id="2" name="Oval 1">
            <a:extLst>
              <a:ext uri="{FF2B5EF4-FFF2-40B4-BE49-F238E27FC236}">
                <a16:creationId xmlns:a16="http://schemas.microsoft.com/office/drawing/2014/main" id="{3588AF0F-6B82-4694-B0CA-FAF44EA55345}"/>
              </a:ext>
            </a:extLst>
          </p:cNvPr>
          <p:cNvSpPr/>
          <p:nvPr/>
        </p:nvSpPr>
        <p:spPr bwMode="auto">
          <a:xfrm>
            <a:off x="3815366" y="2940432"/>
            <a:ext cx="1644693" cy="1552639"/>
          </a:xfrm>
          <a:prstGeom prst="ellipse">
            <a:avLst/>
          </a:prstGeom>
          <a:solidFill>
            <a:schemeClr val="tx1"/>
          </a:solidFill>
          <a:ln w="57150" cap="flat" cmpd="sng" algn="ctr">
            <a:solidFill>
              <a:schemeClr val="tx1"/>
            </a:solidFill>
            <a:prstDash val="solid"/>
            <a:miter lim="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sym typeface="Helvetica Neue Light" charset="0"/>
              </a:rPr>
              <a:t>QMS</a:t>
            </a:r>
          </a:p>
        </p:txBody>
      </p:sp>
    </p:spTree>
    <p:extLst>
      <p:ext uri="{BB962C8B-B14F-4D97-AF65-F5344CB8AC3E}">
        <p14:creationId xmlns:p14="http://schemas.microsoft.com/office/powerpoint/2010/main" val="849235491"/>
      </p:ext>
    </p:extLst>
  </p:cSld>
  <p:clrMapOvr>
    <a:masterClrMapping/>
  </p:clrMapOvr>
  <mc:AlternateContent xmlns:mc="http://schemas.openxmlformats.org/markup-compatibility/2006" xmlns:p14="http://schemas.microsoft.com/office/powerpoint/2010/main">
    <mc:Choice Requires="p14">
      <p:transition spd="slow" p14:dur="2000" advTm="64932"/>
    </mc:Choice>
    <mc:Fallback xmlns="">
      <p:transition spd="slow" advTm="6493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EF8CAB-00B3-4BE1-A4D7-C21912C6D3F1}"/>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C59A0B7E-AD1D-40F6-A1A0-F17E7931D97F}"/>
              </a:ext>
            </a:extLst>
          </p:cNvPr>
          <p:cNvSpPr>
            <a:spLocks noGrp="1"/>
          </p:cNvSpPr>
          <p:nvPr>
            <p:ph type="body" sz="quarter" idx="15"/>
          </p:nvPr>
        </p:nvSpPr>
        <p:spPr>
          <a:xfrm>
            <a:off x="160479" y="529941"/>
            <a:ext cx="7670540" cy="332399"/>
          </a:xfrm>
        </p:spPr>
        <p:txBody>
          <a:bodyPr/>
          <a:lstStyle/>
          <a:p>
            <a:r>
              <a:rPr lang="en-US" sz="2400" b="0" dirty="0">
                <a:latin typeface="Helvetica" panose="020B0604020202020204" pitchFamily="34" charset="0"/>
                <a:cs typeface="Helvetica" panose="020B0604020202020204" pitchFamily="34" charset="0"/>
              </a:rPr>
              <a:t>Non-conforming Results?</a:t>
            </a:r>
          </a:p>
        </p:txBody>
      </p:sp>
      <p:pic>
        <p:nvPicPr>
          <p:cNvPr id="110" name="Content Placeholder 109" descr="Calculator with solid fill">
            <a:extLst>
              <a:ext uri="{FF2B5EF4-FFF2-40B4-BE49-F238E27FC236}">
                <a16:creationId xmlns:a16="http://schemas.microsoft.com/office/drawing/2014/main" id="{5B85F5A6-8572-4F83-B005-D3ABE634BEC7}"/>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9313" y="8671719"/>
            <a:ext cx="914400" cy="914400"/>
          </a:xfrm>
        </p:spPr>
      </p:pic>
      <p:pic>
        <p:nvPicPr>
          <p:cNvPr id="7" name="Graphic 6" descr="Low temperature with solid fill">
            <a:extLst>
              <a:ext uri="{FF2B5EF4-FFF2-40B4-BE49-F238E27FC236}">
                <a16:creationId xmlns:a16="http://schemas.microsoft.com/office/drawing/2014/main" id="{14B5A1F6-C6BC-4988-85F6-0835F205A3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3400" y="1265738"/>
            <a:ext cx="914400" cy="914400"/>
          </a:xfrm>
          <a:prstGeom prst="rect">
            <a:avLst/>
          </a:prstGeom>
        </p:spPr>
      </p:pic>
      <p:pic>
        <p:nvPicPr>
          <p:cNvPr id="9" name="Graphic 8" descr="Thermometer with solid fill">
            <a:extLst>
              <a:ext uri="{FF2B5EF4-FFF2-40B4-BE49-F238E27FC236}">
                <a16:creationId xmlns:a16="http://schemas.microsoft.com/office/drawing/2014/main" id="{66F9383E-B8C0-4F1E-9BD6-2D867CB3E41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82492" y="1310063"/>
            <a:ext cx="914400" cy="914400"/>
          </a:xfrm>
          <a:prstGeom prst="rect">
            <a:avLst/>
          </a:prstGeom>
        </p:spPr>
      </p:pic>
      <p:pic>
        <p:nvPicPr>
          <p:cNvPr id="11" name="Graphic 10" descr="Box with solid fill">
            <a:extLst>
              <a:ext uri="{FF2B5EF4-FFF2-40B4-BE49-F238E27FC236}">
                <a16:creationId xmlns:a16="http://schemas.microsoft.com/office/drawing/2014/main" id="{F27E3FDA-631F-4A1B-BAEE-FA644561B9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47800" y="1348629"/>
            <a:ext cx="914400" cy="914400"/>
          </a:xfrm>
          <a:prstGeom prst="rect">
            <a:avLst/>
          </a:prstGeom>
        </p:spPr>
      </p:pic>
      <p:sp>
        <p:nvSpPr>
          <p:cNvPr id="13" name="TextBox 12">
            <a:extLst>
              <a:ext uri="{FF2B5EF4-FFF2-40B4-BE49-F238E27FC236}">
                <a16:creationId xmlns:a16="http://schemas.microsoft.com/office/drawing/2014/main" id="{012E9BD8-7DEC-4CE9-AFFA-7F832E87D9B3}"/>
              </a:ext>
            </a:extLst>
          </p:cNvPr>
          <p:cNvSpPr txBox="1"/>
          <p:nvPr/>
        </p:nvSpPr>
        <p:spPr>
          <a:xfrm>
            <a:off x="655320" y="2268787"/>
            <a:ext cx="2441572" cy="707886"/>
          </a:xfrm>
          <a:prstGeom prst="rect">
            <a:avLst/>
          </a:prstGeom>
          <a:noFill/>
        </p:spPr>
        <p:txBody>
          <a:bodyPr wrap="square">
            <a:spAutoFit/>
          </a:bodyPr>
          <a:lstStyle/>
          <a:p>
            <a:r>
              <a:rPr lang="en-US" sz="2000" dirty="0">
                <a:latin typeface="Helvetica" panose="020B0604020202020204" pitchFamily="34" charset="0"/>
                <a:cs typeface="Helvetica" panose="020B0604020202020204" pitchFamily="34" charset="0"/>
              </a:rPr>
              <a:t>Sample storage and handling</a:t>
            </a:r>
          </a:p>
        </p:txBody>
      </p:sp>
      <p:sp>
        <p:nvSpPr>
          <p:cNvPr id="16" name="Freeform: Shape 15">
            <a:extLst>
              <a:ext uri="{FF2B5EF4-FFF2-40B4-BE49-F238E27FC236}">
                <a16:creationId xmlns:a16="http://schemas.microsoft.com/office/drawing/2014/main" id="{CBCCD5D4-628A-4A71-8590-005D417B66C2}"/>
              </a:ext>
            </a:extLst>
          </p:cNvPr>
          <p:cNvSpPr/>
          <p:nvPr/>
        </p:nvSpPr>
        <p:spPr>
          <a:xfrm>
            <a:off x="3569246" y="1582672"/>
            <a:ext cx="623335" cy="583072"/>
          </a:xfrm>
          <a:custGeom>
            <a:avLst/>
            <a:gdLst>
              <a:gd name="connsiteX0" fmla="*/ 623336 w 623335"/>
              <a:gd name="connsiteY0" fmla="*/ 205996 h 583072"/>
              <a:gd name="connsiteX1" fmla="*/ 623336 w 623335"/>
              <a:gd name="connsiteY1" fmla="*/ 199013 h 583072"/>
              <a:gd name="connsiteX2" fmla="*/ 420832 w 623335"/>
              <a:gd name="connsiteY2" fmla="*/ 199013 h 583072"/>
              <a:gd name="connsiteX3" fmla="*/ 420832 w 623335"/>
              <a:gd name="connsiteY3" fmla="*/ 0 h 583072"/>
              <a:gd name="connsiteX4" fmla="*/ 413849 w 623335"/>
              <a:gd name="connsiteY4" fmla="*/ 0 h 583072"/>
              <a:gd name="connsiteX5" fmla="*/ 413849 w 623335"/>
              <a:gd name="connsiteY5" fmla="*/ 199013 h 583072"/>
              <a:gd name="connsiteX6" fmla="*/ 211345 w 623335"/>
              <a:gd name="connsiteY6" fmla="*/ 199013 h 583072"/>
              <a:gd name="connsiteX7" fmla="*/ 211345 w 623335"/>
              <a:gd name="connsiteY7" fmla="*/ 3491 h 583072"/>
              <a:gd name="connsiteX8" fmla="*/ 204362 w 623335"/>
              <a:gd name="connsiteY8" fmla="*/ 3491 h 583072"/>
              <a:gd name="connsiteX9" fmla="*/ 204362 w 623335"/>
              <a:gd name="connsiteY9" fmla="*/ 406642 h 583072"/>
              <a:gd name="connsiteX10" fmla="*/ 0 w 623335"/>
              <a:gd name="connsiteY10" fmla="*/ 406642 h 583072"/>
              <a:gd name="connsiteX11" fmla="*/ 0 w 623335"/>
              <a:gd name="connsiteY11" fmla="*/ 413625 h 583072"/>
              <a:gd name="connsiteX12" fmla="*/ 204362 w 623335"/>
              <a:gd name="connsiteY12" fmla="*/ 413625 h 583072"/>
              <a:gd name="connsiteX13" fmla="*/ 204362 w 623335"/>
              <a:gd name="connsiteY13" fmla="*/ 583072 h 583072"/>
              <a:gd name="connsiteX14" fmla="*/ 211345 w 623335"/>
              <a:gd name="connsiteY14" fmla="*/ 583072 h 583072"/>
              <a:gd name="connsiteX15" fmla="*/ 211345 w 623335"/>
              <a:gd name="connsiteY15" fmla="*/ 413625 h 583072"/>
              <a:gd name="connsiteX16" fmla="*/ 413849 w 623335"/>
              <a:gd name="connsiteY16" fmla="*/ 413625 h 583072"/>
              <a:gd name="connsiteX17" fmla="*/ 413849 w 623335"/>
              <a:gd name="connsiteY17" fmla="*/ 485312 h 583072"/>
              <a:gd name="connsiteX18" fmla="*/ 420832 w 623335"/>
              <a:gd name="connsiteY18" fmla="*/ 485312 h 583072"/>
              <a:gd name="connsiteX19" fmla="*/ 420832 w 623335"/>
              <a:gd name="connsiteY19" fmla="*/ 413625 h 583072"/>
              <a:gd name="connsiteX20" fmla="*/ 621478 w 623335"/>
              <a:gd name="connsiteY20" fmla="*/ 413625 h 583072"/>
              <a:gd name="connsiteX21" fmla="*/ 621478 w 623335"/>
              <a:gd name="connsiteY21" fmla="*/ 406642 h 583072"/>
              <a:gd name="connsiteX22" fmla="*/ 420832 w 623335"/>
              <a:gd name="connsiteY22" fmla="*/ 406642 h 583072"/>
              <a:gd name="connsiteX23" fmla="*/ 420832 w 623335"/>
              <a:gd name="connsiteY23" fmla="*/ 205996 h 583072"/>
              <a:gd name="connsiteX24" fmla="*/ 623336 w 623335"/>
              <a:gd name="connsiteY24" fmla="*/ 205996 h 583072"/>
              <a:gd name="connsiteX25" fmla="*/ 413849 w 623335"/>
              <a:gd name="connsiteY25" fmla="*/ 406642 h 583072"/>
              <a:gd name="connsiteX26" fmla="*/ 211345 w 623335"/>
              <a:gd name="connsiteY26" fmla="*/ 406642 h 583072"/>
              <a:gd name="connsiteX27" fmla="*/ 211345 w 623335"/>
              <a:gd name="connsiteY27" fmla="*/ 205996 h 583072"/>
              <a:gd name="connsiteX28" fmla="*/ 413849 w 623335"/>
              <a:gd name="connsiteY28" fmla="*/ 205996 h 583072"/>
              <a:gd name="connsiteX29" fmla="*/ 413849 w 623335"/>
              <a:gd name="connsiteY29" fmla="*/ 406642 h 58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335" h="583072">
                <a:moveTo>
                  <a:pt x="623336" y="205996"/>
                </a:moveTo>
                <a:lnTo>
                  <a:pt x="623336" y="199013"/>
                </a:lnTo>
                <a:lnTo>
                  <a:pt x="420832" y="199013"/>
                </a:lnTo>
                <a:lnTo>
                  <a:pt x="420832" y="0"/>
                </a:lnTo>
                <a:lnTo>
                  <a:pt x="413849" y="0"/>
                </a:lnTo>
                <a:lnTo>
                  <a:pt x="413849" y="199013"/>
                </a:lnTo>
                <a:lnTo>
                  <a:pt x="211345" y="199013"/>
                </a:lnTo>
                <a:lnTo>
                  <a:pt x="211345" y="3491"/>
                </a:lnTo>
                <a:lnTo>
                  <a:pt x="204362" y="3491"/>
                </a:lnTo>
                <a:lnTo>
                  <a:pt x="204362" y="406642"/>
                </a:lnTo>
                <a:lnTo>
                  <a:pt x="0" y="406642"/>
                </a:lnTo>
                <a:lnTo>
                  <a:pt x="0" y="413625"/>
                </a:lnTo>
                <a:lnTo>
                  <a:pt x="204362" y="413625"/>
                </a:lnTo>
                <a:lnTo>
                  <a:pt x="204362" y="583072"/>
                </a:lnTo>
                <a:lnTo>
                  <a:pt x="211345" y="583072"/>
                </a:lnTo>
                <a:lnTo>
                  <a:pt x="211345" y="413625"/>
                </a:lnTo>
                <a:lnTo>
                  <a:pt x="413849" y="413625"/>
                </a:lnTo>
                <a:lnTo>
                  <a:pt x="413849" y="485312"/>
                </a:lnTo>
                <a:lnTo>
                  <a:pt x="420832" y="485312"/>
                </a:lnTo>
                <a:lnTo>
                  <a:pt x="420832" y="413625"/>
                </a:lnTo>
                <a:lnTo>
                  <a:pt x="621478" y="413625"/>
                </a:lnTo>
                <a:lnTo>
                  <a:pt x="621478" y="406642"/>
                </a:lnTo>
                <a:lnTo>
                  <a:pt x="420832" y="406642"/>
                </a:lnTo>
                <a:lnTo>
                  <a:pt x="420832" y="205996"/>
                </a:lnTo>
                <a:lnTo>
                  <a:pt x="623336" y="205996"/>
                </a:lnTo>
                <a:close/>
                <a:moveTo>
                  <a:pt x="413849" y="406642"/>
                </a:moveTo>
                <a:lnTo>
                  <a:pt x="211345" y="406642"/>
                </a:lnTo>
                <a:lnTo>
                  <a:pt x="211345" y="205996"/>
                </a:lnTo>
                <a:lnTo>
                  <a:pt x="413849" y="205996"/>
                </a:lnTo>
                <a:lnTo>
                  <a:pt x="413849" y="406642"/>
                </a:lnTo>
                <a:close/>
              </a:path>
            </a:pathLst>
          </a:custGeom>
          <a:solidFill>
            <a:srgbClr val="E4E4E4"/>
          </a:solidFill>
          <a:ln w="16449" cap="flat">
            <a:solidFill>
              <a:srgbClr val="C00000"/>
            </a:solidFill>
            <a:prstDash val="solid"/>
            <a:miter/>
          </a:ln>
        </p:spPr>
        <p:txBody>
          <a:bodyPr rtlCol="0" anchor="ctr"/>
          <a:lstStyle/>
          <a:p>
            <a:endParaRPr lang="en-US"/>
          </a:p>
        </p:txBody>
      </p:sp>
      <p:grpSp>
        <p:nvGrpSpPr>
          <p:cNvPr id="17" name="Graphic 13" descr="Chemistry lab">
            <a:extLst>
              <a:ext uri="{FF2B5EF4-FFF2-40B4-BE49-F238E27FC236}">
                <a16:creationId xmlns:a16="http://schemas.microsoft.com/office/drawing/2014/main" id="{CC3E2C27-FCAD-43B3-B420-2AD42B3A69AD}"/>
              </a:ext>
            </a:extLst>
          </p:cNvPr>
          <p:cNvGrpSpPr/>
          <p:nvPr/>
        </p:nvGrpSpPr>
        <p:grpSpPr>
          <a:xfrm>
            <a:off x="4112279" y="1529358"/>
            <a:ext cx="189753" cy="189753"/>
            <a:chOff x="4112279" y="1529358"/>
            <a:chExt cx="189753" cy="189753"/>
          </a:xfrm>
        </p:grpSpPr>
        <p:sp>
          <p:nvSpPr>
            <p:cNvPr id="18" name="Freeform: Shape 17">
              <a:extLst>
                <a:ext uri="{FF2B5EF4-FFF2-40B4-BE49-F238E27FC236}">
                  <a16:creationId xmlns:a16="http://schemas.microsoft.com/office/drawing/2014/main" id="{685B58CF-214E-4521-A7C6-699DC3929069}"/>
                </a:ext>
              </a:extLst>
            </p:cNvPr>
            <p:cNvSpPr/>
            <p:nvPr/>
          </p:nvSpPr>
          <p:spPr>
            <a:xfrm>
              <a:off x="4112279" y="1529358"/>
              <a:ext cx="189753" cy="189753"/>
            </a:xfrm>
            <a:custGeom>
              <a:avLst/>
              <a:gdLst>
                <a:gd name="connsiteX0" fmla="*/ 189753 w 189753"/>
                <a:gd name="connsiteY0" fmla="*/ 94877 h 189753"/>
                <a:gd name="connsiteX1" fmla="*/ 94877 w 189753"/>
                <a:gd name="connsiteY1" fmla="*/ 189753 h 189753"/>
                <a:gd name="connsiteX2" fmla="*/ 0 w 189753"/>
                <a:gd name="connsiteY2" fmla="*/ 94877 h 189753"/>
                <a:gd name="connsiteX3" fmla="*/ 94877 w 189753"/>
                <a:gd name="connsiteY3" fmla="*/ 0 h 189753"/>
                <a:gd name="connsiteX4" fmla="*/ 189753 w 189753"/>
                <a:gd name="connsiteY4" fmla="*/ 94877 h 189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53" h="189753">
                  <a:moveTo>
                    <a:pt x="189753" y="94877"/>
                  </a:moveTo>
                  <a:cubicBezTo>
                    <a:pt x="189753" y="147276"/>
                    <a:pt x="147276" y="189753"/>
                    <a:pt x="94877" y="189753"/>
                  </a:cubicBezTo>
                  <a:cubicBezTo>
                    <a:pt x="42478" y="189753"/>
                    <a:pt x="0" y="147276"/>
                    <a:pt x="0" y="94877"/>
                  </a:cubicBezTo>
                  <a:cubicBezTo>
                    <a:pt x="0" y="42478"/>
                    <a:pt x="42478" y="0"/>
                    <a:pt x="94877" y="0"/>
                  </a:cubicBezTo>
                  <a:cubicBezTo>
                    <a:pt x="147276" y="0"/>
                    <a:pt x="189753" y="42478"/>
                    <a:pt x="189753" y="94877"/>
                  </a:cubicBezTo>
                  <a:close/>
                </a:path>
              </a:pathLst>
            </a:custGeom>
            <a:solidFill>
              <a:srgbClr val="E6E6E6"/>
            </a:solidFill>
            <a:ln w="16449" cap="flat">
              <a:solidFill>
                <a:srgbClr val="C00000"/>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353FEC3-D5AA-4492-9016-B8BAED7D6D84}"/>
                </a:ext>
              </a:extLst>
            </p:cNvPr>
            <p:cNvSpPr/>
            <p:nvPr/>
          </p:nvSpPr>
          <p:spPr>
            <a:xfrm>
              <a:off x="4200173" y="1541347"/>
              <a:ext cx="89866" cy="89866"/>
            </a:xfrm>
            <a:custGeom>
              <a:avLst/>
              <a:gdLst>
                <a:gd name="connsiteX0" fmla="*/ 82884 w 89866"/>
                <a:gd name="connsiteY0" fmla="*/ 89867 h 89866"/>
                <a:gd name="connsiteX1" fmla="*/ 75901 w 89866"/>
                <a:gd name="connsiteY1" fmla="*/ 82884 h 89866"/>
                <a:gd name="connsiteX2" fmla="*/ 6983 w 89866"/>
                <a:gd name="connsiteY2" fmla="*/ 13966 h 89866"/>
                <a:gd name="connsiteX3" fmla="*/ 0 w 89866"/>
                <a:gd name="connsiteY3" fmla="*/ 6983 h 89866"/>
                <a:gd name="connsiteX4" fmla="*/ 6983 w 89866"/>
                <a:gd name="connsiteY4" fmla="*/ 0 h 89866"/>
                <a:gd name="connsiteX5" fmla="*/ 89866 w 89866"/>
                <a:gd name="connsiteY5" fmla="*/ 82884 h 89866"/>
                <a:gd name="connsiteX6" fmla="*/ 82884 w 89866"/>
                <a:gd name="connsiteY6" fmla="*/ 89867 h 8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66" h="89866">
                  <a:moveTo>
                    <a:pt x="82884" y="89867"/>
                  </a:moveTo>
                  <a:cubicBezTo>
                    <a:pt x="79029" y="89867"/>
                    <a:pt x="75901" y="86738"/>
                    <a:pt x="75901" y="82884"/>
                  </a:cubicBezTo>
                  <a:cubicBezTo>
                    <a:pt x="75901" y="44883"/>
                    <a:pt x="44984" y="13966"/>
                    <a:pt x="6983" y="13966"/>
                  </a:cubicBezTo>
                  <a:cubicBezTo>
                    <a:pt x="3128" y="13966"/>
                    <a:pt x="0" y="10837"/>
                    <a:pt x="0" y="6983"/>
                  </a:cubicBezTo>
                  <a:cubicBezTo>
                    <a:pt x="0" y="3128"/>
                    <a:pt x="3128" y="0"/>
                    <a:pt x="6983" y="0"/>
                  </a:cubicBezTo>
                  <a:cubicBezTo>
                    <a:pt x="52686" y="0"/>
                    <a:pt x="89866" y="37180"/>
                    <a:pt x="89866" y="82884"/>
                  </a:cubicBezTo>
                  <a:cubicBezTo>
                    <a:pt x="89866" y="86742"/>
                    <a:pt x="86738" y="89867"/>
                    <a:pt x="82884" y="89867"/>
                  </a:cubicBezTo>
                  <a:close/>
                </a:path>
              </a:pathLst>
            </a:custGeom>
            <a:solidFill>
              <a:srgbClr val="FFFFFF"/>
            </a:solidFill>
            <a:ln w="16449" cap="flat">
              <a:solidFill>
                <a:srgbClr val="C00000"/>
              </a:solidFill>
              <a:prstDash val="solid"/>
              <a:miter/>
            </a:ln>
          </p:spPr>
          <p:txBody>
            <a:bodyPr rtlCol="0" anchor="ctr"/>
            <a:lstStyle/>
            <a:p>
              <a:endParaRPr lang="en-US"/>
            </a:p>
          </p:txBody>
        </p:sp>
      </p:grpSp>
      <p:sp>
        <p:nvSpPr>
          <p:cNvPr id="20" name="Freeform: Shape 19">
            <a:extLst>
              <a:ext uri="{FF2B5EF4-FFF2-40B4-BE49-F238E27FC236}">
                <a16:creationId xmlns:a16="http://schemas.microsoft.com/office/drawing/2014/main" id="{D8A7F46E-FB95-4FAD-9686-2F94DF13E666}"/>
              </a:ext>
            </a:extLst>
          </p:cNvPr>
          <p:cNvSpPr/>
          <p:nvPr/>
        </p:nvSpPr>
        <p:spPr>
          <a:xfrm>
            <a:off x="4454441" y="1338539"/>
            <a:ext cx="782085" cy="1440223"/>
          </a:xfrm>
          <a:custGeom>
            <a:avLst/>
            <a:gdLst>
              <a:gd name="connsiteX0" fmla="*/ 782085 w 782085"/>
              <a:gd name="connsiteY0" fmla="*/ 1440224 h 1440223"/>
              <a:gd name="connsiteX1" fmla="*/ 761136 w 782085"/>
              <a:gd name="connsiteY1" fmla="*/ 1440224 h 1440223"/>
              <a:gd name="connsiteX2" fmla="*/ 761136 w 782085"/>
              <a:gd name="connsiteY2" fmla="*/ 75066 h 1440223"/>
              <a:gd name="connsiteX3" fmla="*/ 707019 w 782085"/>
              <a:gd name="connsiteY3" fmla="*/ 20949 h 1440223"/>
              <a:gd name="connsiteX4" fmla="*/ 469600 w 782085"/>
              <a:gd name="connsiteY4" fmla="*/ 20949 h 1440223"/>
              <a:gd name="connsiteX5" fmla="*/ 415483 w 782085"/>
              <a:gd name="connsiteY5" fmla="*/ 75066 h 1440223"/>
              <a:gd name="connsiteX6" fmla="*/ 415483 w 782085"/>
              <a:gd name="connsiteY6" fmla="*/ 200099 h 1440223"/>
              <a:gd name="connsiteX7" fmla="*/ 469600 w 782085"/>
              <a:gd name="connsiteY7" fmla="*/ 200099 h 1440223"/>
              <a:gd name="connsiteX8" fmla="*/ 544666 w 782085"/>
              <a:gd name="connsiteY8" fmla="*/ 275165 h 1440223"/>
              <a:gd name="connsiteX9" fmla="*/ 544666 w 782085"/>
              <a:gd name="connsiteY9" fmla="*/ 320554 h 1440223"/>
              <a:gd name="connsiteX10" fmla="*/ 469600 w 782085"/>
              <a:gd name="connsiteY10" fmla="*/ 395620 h 1440223"/>
              <a:gd name="connsiteX11" fmla="*/ 394534 w 782085"/>
              <a:gd name="connsiteY11" fmla="*/ 320554 h 1440223"/>
              <a:gd name="connsiteX12" fmla="*/ 394534 w 782085"/>
              <a:gd name="connsiteY12" fmla="*/ 221047 h 1440223"/>
              <a:gd name="connsiteX13" fmla="*/ 75066 w 782085"/>
              <a:gd name="connsiteY13" fmla="*/ 221047 h 1440223"/>
              <a:gd name="connsiteX14" fmla="*/ 20949 w 782085"/>
              <a:gd name="connsiteY14" fmla="*/ 275165 h 1440223"/>
              <a:gd name="connsiteX15" fmla="*/ 20949 w 782085"/>
              <a:gd name="connsiteY15" fmla="*/ 885083 h 1440223"/>
              <a:gd name="connsiteX16" fmla="*/ 0 w 782085"/>
              <a:gd name="connsiteY16" fmla="*/ 885083 h 1440223"/>
              <a:gd name="connsiteX17" fmla="*/ 0 w 782085"/>
              <a:gd name="connsiteY17" fmla="*/ 275165 h 1440223"/>
              <a:gd name="connsiteX18" fmla="*/ 75066 w 782085"/>
              <a:gd name="connsiteY18" fmla="*/ 200099 h 1440223"/>
              <a:gd name="connsiteX19" fmla="*/ 394534 w 782085"/>
              <a:gd name="connsiteY19" fmla="*/ 200099 h 1440223"/>
              <a:gd name="connsiteX20" fmla="*/ 394534 w 782085"/>
              <a:gd name="connsiteY20" fmla="*/ 75066 h 1440223"/>
              <a:gd name="connsiteX21" fmla="*/ 469600 w 782085"/>
              <a:gd name="connsiteY21" fmla="*/ 0 h 1440223"/>
              <a:gd name="connsiteX22" fmla="*/ 707019 w 782085"/>
              <a:gd name="connsiteY22" fmla="*/ 0 h 1440223"/>
              <a:gd name="connsiteX23" fmla="*/ 782085 w 782085"/>
              <a:gd name="connsiteY23" fmla="*/ 75066 h 1440223"/>
              <a:gd name="connsiteX24" fmla="*/ 782085 w 782085"/>
              <a:gd name="connsiteY24" fmla="*/ 1440224 h 1440223"/>
              <a:gd name="connsiteX25" fmla="*/ 415483 w 782085"/>
              <a:gd name="connsiteY25" fmla="*/ 221047 h 1440223"/>
              <a:gd name="connsiteX26" fmla="*/ 415483 w 782085"/>
              <a:gd name="connsiteY26" fmla="*/ 320554 h 1440223"/>
              <a:gd name="connsiteX27" fmla="*/ 469600 w 782085"/>
              <a:gd name="connsiteY27" fmla="*/ 374671 h 1440223"/>
              <a:gd name="connsiteX28" fmla="*/ 523718 w 782085"/>
              <a:gd name="connsiteY28" fmla="*/ 320554 h 1440223"/>
              <a:gd name="connsiteX29" fmla="*/ 523718 w 782085"/>
              <a:gd name="connsiteY29" fmla="*/ 275165 h 1440223"/>
              <a:gd name="connsiteX30" fmla="*/ 469600 w 782085"/>
              <a:gd name="connsiteY30" fmla="*/ 221047 h 1440223"/>
              <a:gd name="connsiteX31" fmla="*/ 415483 w 782085"/>
              <a:gd name="connsiteY31" fmla="*/ 221047 h 144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2085" h="1440223">
                <a:moveTo>
                  <a:pt x="782085" y="1440224"/>
                </a:moveTo>
                <a:lnTo>
                  <a:pt x="761136" y="1440224"/>
                </a:lnTo>
                <a:lnTo>
                  <a:pt x="761136" y="75066"/>
                </a:lnTo>
                <a:cubicBezTo>
                  <a:pt x="761136" y="45225"/>
                  <a:pt x="736860" y="20949"/>
                  <a:pt x="707019" y="20949"/>
                </a:cubicBezTo>
                <a:lnTo>
                  <a:pt x="469600" y="20949"/>
                </a:lnTo>
                <a:cubicBezTo>
                  <a:pt x="439759" y="20949"/>
                  <a:pt x="415483" y="45225"/>
                  <a:pt x="415483" y="75066"/>
                </a:cubicBezTo>
                <a:lnTo>
                  <a:pt x="415483" y="200099"/>
                </a:lnTo>
                <a:lnTo>
                  <a:pt x="469600" y="200099"/>
                </a:lnTo>
                <a:cubicBezTo>
                  <a:pt x="510991" y="200099"/>
                  <a:pt x="544666" y="233774"/>
                  <a:pt x="544666" y="275165"/>
                </a:cubicBezTo>
                <a:lnTo>
                  <a:pt x="544666" y="320554"/>
                </a:lnTo>
                <a:cubicBezTo>
                  <a:pt x="544666" y="361945"/>
                  <a:pt x="510991" y="395620"/>
                  <a:pt x="469600" y="395620"/>
                </a:cubicBezTo>
                <a:cubicBezTo>
                  <a:pt x="428209" y="395620"/>
                  <a:pt x="394534" y="361945"/>
                  <a:pt x="394534" y="320554"/>
                </a:cubicBezTo>
                <a:lnTo>
                  <a:pt x="394534" y="221047"/>
                </a:lnTo>
                <a:lnTo>
                  <a:pt x="75066" y="221047"/>
                </a:lnTo>
                <a:cubicBezTo>
                  <a:pt x="45225" y="221047"/>
                  <a:pt x="20949" y="245323"/>
                  <a:pt x="20949" y="275165"/>
                </a:cubicBezTo>
                <a:lnTo>
                  <a:pt x="20949" y="885083"/>
                </a:lnTo>
                <a:lnTo>
                  <a:pt x="0" y="885083"/>
                </a:lnTo>
                <a:lnTo>
                  <a:pt x="0" y="275165"/>
                </a:lnTo>
                <a:cubicBezTo>
                  <a:pt x="0" y="233774"/>
                  <a:pt x="33675" y="200099"/>
                  <a:pt x="75066" y="200099"/>
                </a:cubicBezTo>
                <a:lnTo>
                  <a:pt x="394534" y="200099"/>
                </a:lnTo>
                <a:lnTo>
                  <a:pt x="394534" y="75066"/>
                </a:lnTo>
                <a:cubicBezTo>
                  <a:pt x="394534" y="33675"/>
                  <a:pt x="428209" y="0"/>
                  <a:pt x="469600" y="0"/>
                </a:cubicBezTo>
                <a:lnTo>
                  <a:pt x="707019" y="0"/>
                </a:lnTo>
                <a:cubicBezTo>
                  <a:pt x="748410" y="0"/>
                  <a:pt x="782085" y="33675"/>
                  <a:pt x="782085" y="75066"/>
                </a:cubicBezTo>
                <a:lnTo>
                  <a:pt x="782085" y="1440224"/>
                </a:lnTo>
                <a:close/>
                <a:moveTo>
                  <a:pt x="415483" y="221047"/>
                </a:moveTo>
                <a:lnTo>
                  <a:pt x="415483" y="320554"/>
                </a:lnTo>
                <a:cubicBezTo>
                  <a:pt x="415483" y="350395"/>
                  <a:pt x="439759" y="374671"/>
                  <a:pt x="469600" y="374671"/>
                </a:cubicBezTo>
                <a:cubicBezTo>
                  <a:pt x="499442" y="374671"/>
                  <a:pt x="523718" y="350395"/>
                  <a:pt x="523718" y="320554"/>
                </a:cubicBezTo>
                <a:lnTo>
                  <a:pt x="523718" y="275165"/>
                </a:lnTo>
                <a:cubicBezTo>
                  <a:pt x="523718" y="245323"/>
                  <a:pt x="499442" y="221047"/>
                  <a:pt x="469600" y="221047"/>
                </a:cubicBezTo>
                <a:lnTo>
                  <a:pt x="415483" y="221047"/>
                </a:lnTo>
                <a:close/>
              </a:path>
            </a:pathLst>
          </a:custGeom>
          <a:solidFill>
            <a:srgbClr val="E4E4E4"/>
          </a:solidFill>
          <a:ln w="16449" cap="flat">
            <a:solidFill>
              <a:srgbClr val="C00000"/>
            </a:solidFill>
            <a:prstDash val="solid"/>
            <a:miter/>
          </a:ln>
        </p:spPr>
        <p:txBody>
          <a:bodyPr rtlCol="0" anchor="ctr"/>
          <a:lstStyle/>
          <a:p>
            <a:endParaRPr lang="en-US"/>
          </a:p>
        </p:txBody>
      </p:sp>
      <p:grpSp>
        <p:nvGrpSpPr>
          <p:cNvPr id="21" name="Graphic 13" descr="Chemistry lab">
            <a:extLst>
              <a:ext uri="{FF2B5EF4-FFF2-40B4-BE49-F238E27FC236}">
                <a16:creationId xmlns:a16="http://schemas.microsoft.com/office/drawing/2014/main" id="{40F57385-3FCA-4984-853B-EB0736BB0F32}"/>
              </a:ext>
            </a:extLst>
          </p:cNvPr>
          <p:cNvGrpSpPr/>
          <p:nvPr/>
        </p:nvGrpSpPr>
        <p:grpSpPr>
          <a:xfrm>
            <a:off x="4964193" y="2223601"/>
            <a:ext cx="652893" cy="820511"/>
            <a:chOff x="4964193" y="2223601"/>
            <a:chExt cx="652893" cy="820511"/>
          </a:xfrm>
        </p:grpSpPr>
        <p:sp>
          <p:nvSpPr>
            <p:cNvPr id="22" name="Freeform: Shape 21">
              <a:extLst>
                <a:ext uri="{FF2B5EF4-FFF2-40B4-BE49-F238E27FC236}">
                  <a16:creationId xmlns:a16="http://schemas.microsoft.com/office/drawing/2014/main" id="{6596A566-855F-42F2-B371-1ECC20927B23}"/>
                </a:ext>
              </a:extLst>
            </p:cNvPr>
            <p:cNvSpPr/>
            <p:nvPr/>
          </p:nvSpPr>
          <p:spPr>
            <a:xfrm>
              <a:off x="4964193" y="2753227"/>
              <a:ext cx="523717" cy="290886"/>
            </a:xfrm>
            <a:custGeom>
              <a:avLst/>
              <a:gdLst>
                <a:gd name="connsiteX0" fmla="*/ 31 w 523717"/>
                <a:gd name="connsiteY0" fmla="*/ 27949 h 290886"/>
                <a:gd name="connsiteX1" fmla="*/ 0 w 523717"/>
                <a:gd name="connsiteY1" fmla="*/ 29028 h 290886"/>
                <a:gd name="connsiteX2" fmla="*/ 0 w 523717"/>
                <a:gd name="connsiteY2" fmla="*/ 29028 h 290886"/>
                <a:gd name="connsiteX3" fmla="*/ 261859 w 523717"/>
                <a:gd name="connsiteY3" fmla="*/ 290887 h 290886"/>
                <a:gd name="connsiteX4" fmla="*/ 261859 w 523717"/>
                <a:gd name="connsiteY4" fmla="*/ 290887 h 290886"/>
                <a:gd name="connsiteX5" fmla="*/ 523718 w 523717"/>
                <a:gd name="connsiteY5" fmla="*/ 29028 h 290886"/>
                <a:gd name="connsiteX6" fmla="*/ 523718 w 523717"/>
                <a:gd name="connsiteY6" fmla="*/ 29028 h 290886"/>
                <a:gd name="connsiteX7" fmla="*/ 523693 w 523717"/>
                <a:gd name="connsiteY7" fmla="*/ 27949 h 290886"/>
                <a:gd name="connsiteX8" fmla="*/ 261859 w 523717"/>
                <a:gd name="connsiteY8" fmla="*/ 0 h 290886"/>
                <a:gd name="connsiteX9" fmla="*/ 31 w 523717"/>
                <a:gd name="connsiteY9" fmla="*/ 27949 h 29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717" h="290886">
                  <a:moveTo>
                    <a:pt x="31" y="27949"/>
                  </a:moveTo>
                  <a:cubicBezTo>
                    <a:pt x="28" y="28312"/>
                    <a:pt x="0" y="28665"/>
                    <a:pt x="0" y="29028"/>
                  </a:cubicBezTo>
                  <a:lnTo>
                    <a:pt x="0" y="29028"/>
                  </a:lnTo>
                  <a:cubicBezTo>
                    <a:pt x="0" y="173647"/>
                    <a:pt x="117239" y="290887"/>
                    <a:pt x="261859" y="290887"/>
                  </a:cubicBezTo>
                  <a:lnTo>
                    <a:pt x="261859" y="290887"/>
                  </a:lnTo>
                  <a:cubicBezTo>
                    <a:pt x="406482" y="290887"/>
                    <a:pt x="523718" y="173647"/>
                    <a:pt x="523718" y="29028"/>
                  </a:cubicBezTo>
                  <a:lnTo>
                    <a:pt x="523718" y="29028"/>
                  </a:lnTo>
                  <a:cubicBezTo>
                    <a:pt x="523718" y="28665"/>
                    <a:pt x="523693" y="28312"/>
                    <a:pt x="523693" y="27949"/>
                  </a:cubicBezTo>
                  <a:cubicBezTo>
                    <a:pt x="523693" y="27949"/>
                    <a:pt x="411293" y="0"/>
                    <a:pt x="261859" y="0"/>
                  </a:cubicBezTo>
                  <a:cubicBezTo>
                    <a:pt x="112425" y="0"/>
                    <a:pt x="31" y="27949"/>
                    <a:pt x="31" y="27949"/>
                  </a:cubicBezTo>
                  <a:close/>
                </a:path>
              </a:pathLst>
            </a:custGeom>
            <a:solidFill>
              <a:srgbClr val="C4C4C4"/>
            </a:solidFill>
            <a:ln w="16449" cap="flat">
              <a:solidFill>
                <a:srgbClr val="C00000"/>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F76FE71-0657-43AD-B79D-5D69FACBE22D}"/>
                </a:ext>
              </a:extLst>
            </p:cNvPr>
            <p:cNvSpPr/>
            <p:nvPr/>
          </p:nvSpPr>
          <p:spPr>
            <a:xfrm>
              <a:off x="4964224" y="2267004"/>
              <a:ext cx="614875" cy="514175"/>
            </a:xfrm>
            <a:custGeom>
              <a:avLst/>
              <a:gdLst>
                <a:gd name="connsiteX0" fmla="*/ 598459 w 614875"/>
                <a:gd name="connsiteY0" fmla="*/ 216854 h 514175"/>
                <a:gd name="connsiteX1" fmla="*/ 585143 w 614875"/>
                <a:gd name="connsiteY1" fmla="*/ 203538 h 514175"/>
                <a:gd name="connsiteX2" fmla="*/ 505880 w 614875"/>
                <a:gd name="connsiteY2" fmla="*/ 203538 h 514175"/>
                <a:gd name="connsiteX3" fmla="*/ 410019 w 614875"/>
                <a:gd name="connsiteY3" fmla="*/ 299399 h 514175"/>
                <a:gd name="connsiteX4" fmla="*/ 349114 w 614875"/>
                <a:gd name="connsiteY4" fmla="*/ 268353 h 514175"/>
                <a:gd name="connsiteX5" fmla="*/ 349114 w 614875"/>
                <a:gd name="connsiteY5" fmla="*/ 0 h 514175"/>
                <a:gd name="connsiteX6" fmla="*/ 174541 w 614875"/>
                <a:gd name="connsiteY6" fmla="*/ 0 h 514175"/>
                <a:gd name="connsiteX7" fmla="*/ 174541 w 614875"/>
                <a:gd name="connsiteY7" fmla="*/ 268353 h 514175"/>
                <a:gd name="connsiteX8" fmla="*/ 0 w 614875"/>
                <a:gd name="connsiteY8" fmla="*/ 514176 h 514175"/>
                <a:gd name="connsiteX9" fmla="*/ 523662 w 614875"/>
                <a:gd name="connsiteY9" fmla="*/ 514176 h 514175"/>
                <a:gd name="connsiteX10" fmla="*/ 496160 w 614875"/>
                <a:gd name="connsiteY10" fmla="*/ 398420 h 514175"/>
                <a:gd name="connsiteX11" fmla="*/ 598459 w 614875"/>
                <a:gd name="connsiteY11" fmla="*/ 296121 h 514175"/>
                <a:gd name="connsiteX12" fmla="*/ 598459 w 614875"/>
                <a:gd name="connsiteY12" fmla="*/ 216854 h 51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875" h="514175">
                  <a:moveTo>
                    <a:pt x="598459" y="216854"/>
                  </a:moveTo>
                  <a:lnTo>
                    <a:pt x="585143" y="203538"/>
                  </a:lnTo>
                  <a:cubicBezTo>
                    <a:pt x="563255" y="181650"/>
                    <a:pt x="527768" y="181650"/>
                    <a:pt x="505880" y="203538"/>
                  </a:cubicBezTo>
                  <a:lnTo>
                    <a:pt x="410019" y="299399"/>
                  </a:lnTo>
                  <a:cubicBezTo>
                    <a:pt x="391326" y="286537"/>
                    <a:pt x="370883" y="276052"/>
                    <a:pt x="349114" y="268353"/>
                  </a:cubicBezTo>
                  <a:lnTo>
                    <a:pt x="349114" y="0"/>
                  </a:lnTo>
                  <a:lnTo>
                    <a:pt x="174541" y="0"/>
                  </a:lnTo>
                  <a:lnTo>
                    <a:pt x="174541" y="268353"/>
                  </a:lnTo>
                  <a:cubicBezTo>
                    <a:pt x="73181" y="304196"/>
                    <a:pt x="458" y="400641"/>
                    <a:pt x="0" y="514176"/>
                  </a:cubicBezTo>
                  <a:lnTo>
                    <a:pt x="523662" y="514176"/>
                  </a:lnTo>
                  <a:cubicBezTo>
                    <a:pt x="523494" y="472578"/>
                    <a:pt x="513579" y="433296"/>
                    <a:pt x="496160" y="398420"/>
                  </a:cubicBezTo>
                  <a:lnTo>
                    <a:pt x="598459" y="296121"/>
                  </a:lnTo>
                  <a:cubicBezTo>
                    <a:pt x="620347" y="274229"/>
                    <a:pt x="620347" y="238742"/>
                    <a:pt x="598459" y="216854"/>
                  </a:cubicBezTo>
                  <a:close/>
                </a:path>
              </a:pathLst>
            </a:custGeom>
            <a:solidFill>
              <a:srgbClr val="E4E4E4"/>
            </a:solidFill>
            <a:ln w="16449" cap="flat">
              <a:solidFill>
                <a:srgbClr val="C00000"/>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E83541D-6A87-4D2A-B53A-13105329562E}"/>
                </a:ext>
              </a:extLst>
            </p:cNvPr>
            <p:cNvSpPr/>
            <p:nvPr/>
          </p:nvSpPr>
          <p:spPr>
            <a:xfrm rot="2700000">
              <a:off x="5491742" y="2415099"/>
              <a:ext cx="72010" cy="180677"/>
            </a:xfrm>
            <a:custGeom>
              <a:avLst/>
              <a:gdLst>
                <a:gd name="connsiteX0" fmla="*/ 0 w 72010"/>
                <a:gd name="connsiteY0" fmla="*/ 0 h 180677"/>
                <a:gd name="connsiteX1" fmla="*/ 72010 w 72010"/>
                <a:gd name="connsiteY1" fmla="*/ 0 h 180677"/>
                <a:gd name="connsiteX2" fmla="*/ 72010 w 72010"/>
                <a:gd name="connsiteY2" fmla="*/ 180677 h 180677"/>
                <a:gd name="connsiteX3" fmla="*/ 0 w 72010"/>
                <a:gd name="connsiteY3" fmla="*/ 180677 h 180677"/>
              </a:gdLst>
              <a:ahLst/>
              <a:cxnLst>
                <a:cxn ang="0">
                  <a:pos x="connsiteX0" y="connsiteY0"/>
                </a:cxn>
                <a:cxn ang="0">
                  <a:pos x="connsiteX1" y="connsiteY1"/>
                </a:cxn>
                <a:cxn ang="0">
                  <a:pos x="connsiteX2" y="connsiteY2"/>
                </a:cxn>
                <a:cxn ang="0">
                  <a:pos x="connsiteX3" y="connsiteY3"/>
                </a:cxn>
              </a:cxnLst>
              <a:rect l="l" t="t" r="r" b="b"/>
              <a:pathLst>
                <a:path w="72010" h="180677">
                  <a:moveTo>
                    <a:pt x="0" y="0"/>
                  </a:moveTo>
                  <a:lnTo>
                    <a:pt x="72010" y="0"/>
                  </a:lnTo>
                  <a:lnTo>
                    <a:pt x="72010" y="180677"/>
                  </a:lnTo>
                  <a:lnTo>
                    <a:pt x="0" y="180677"/>
                  </a:lnTo>
                  <a:close/>
                </a:path>
              </a:pathLst>
            </a:custGeom>
            <a:solidFill>
              <a:srgbClr val="C4C4C4"/>
            </a:solidFill>
            <a:ln w="16449" cap="flat">
              <a:solidFill>
                <a:srgbClr val="C00000"/>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9C6DB47-D863-4A6A-8675-A36EA0ABDC14}"/>
                </a:ext>
              </a:extLst>
            </p:cNvPr>
            <p:cNvSpPr/>
            <p:nvPr/>
          </p:nvSpPr>
          <p:spPr>
            <a:xfrm>
              <a:off x="5489045" y="2418609"/>
              <a:ext cx="125570" cy="125570"/>
            </a:xfrm>
            <a:custGeom>
              <a:avLst/>
              <a:gdLst>
                <a:gd name="connsiteX0" fmla="*/ 103982 w 125570"/>
                <a:gd name="connsiteY0" fmla="*/ 122501 h 125570"/>
                <a:gd name="connsiteX1" fmla="*/ 3069 w 125570"/>
                <a:gd name="connsiteY1" fmla="*/ 21588 h 125570"/>
                <a:gd name="connsiteX2" fmla="*/ 3069 w 125570"/>
                <a:gd name="connsiteY2" fmla="*/ 6773 h 125570"/>
                <a:gd name="connsiteX3" fmla="*/ 6774 w 125570"/>
                <a:gd name="connsiteY3" fmla="*/ 3069 h 125570"/>
                <a:gd name="connsiteX4" fmla="*/ 21588 w 125570"/>
                <a:gd name="connsiteY4" fmla="*/ 3069 h 125570"/>
                <a:gd name="connsiteX5" fmla="*/ 122501 w 125570"/>
                <a:gd name="connsiteY5" fmla="*/ 103982 h 125570"/>
                <a:gd name="connsiteX6" fmla="*/ 122501 w 125570"/>
                <a:gd name="connsiteY6" fmla="*/ 118797 h 125570"/>
                <a:gd name="connsiteX7" fmla="*/ 118797 w 125570"/>
                <a:gd name="connsiteY7" fmla="*/ 122501 h 125570"/>
                <a:gd name="connsiteX8" fmla="*/ 103982 w 125570"/>
                <a:gd name="connsiteY8" fmla="*/ 122501 h 12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70" h="125570">
                  <a:moveTo>
                    <a:pt x="103982" y="122501"/>
                  </a:moveTo>
                  <a:lnTo>
                    <a:pt x="3069" y="21588"/>
                  </a:lnTo>
                  <a:cubicBezTo>
                    <a:pt x="-1023" y="17496"/>
                    <a:pt x="-1023" y="10865"/>
                    <a:pt x="3069" y="6773"/>
                  </a:cubicBezTo>
                  <a:lnTo>
                    <a:pt x="6774" y="3069"/>
                  </a:lnTo>
                  <a:cubicBezTo>
                    <a:pt x="10866" y="-1023"/>
                    <a:pt x="17496" y="-1023"/>
                    <a:pt x="21588" y="3069"/>
                  </a:cubicBezTo>
                  <a:lnTo>
                    <a:pt x="122501" y="103982"/>
                  </a:lnTo>
                  <a:cubicBezTo>
                    <a:pt x="126593" y="108074"/>
                    <a:pt x="126593" y="114705"/>
                    <a:pt x="122501" y="118797"/>
                  </a:cubicBezTo>
                  <a:lnTo>
                    <a:pt x="118797" y="122501"/>
                  </a:lnTo>
                  <a:cubicBezTo>
                    <a:pt x="114705" y="126593"/>
                    <a:pt x="108071" y="126593"/>
                    <a:pt x="103982" y="122501"/>
                  </a:cubicBezTo>
                  <a:close/>
                </a:path>
              </a:pathLst>
            </a:custGeom>
            <a:solidFill>
              <a:srgbClr val="E4E4E4"/>
            </a:solidFill>
            <a:ln w="16449" cap="flat">
              <a:solidFill>
                <a:srgbClr val="C00000"/>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9413282-E8D0-4E91-A05B-FF9369AE13E6}"/>
                </a:ext>
              </a:extLst>
            </p:cNvPr>
            <p:cNvSpPr/>
            <p:nvPr/>
          </p:nvSpPr>
          <p:spPr>
            <a:xfrm>
              <a:off x="5215577" y="2770705"/>
              <a:ext cx="20948" cy="243528"/>
            </a:xfrm>
            <a:custGeom>
              <a:avLst/>
              <a:gdLst>
                <a:gd name="connsiteX0" fmla="*/ 10474 w 20948"/>
                <a:gd name="connsiteY0" fmla="*/ 243529 h 243528"/>
                <a:gd name="connsiteX1" fmla="*/ 0 w 20948"/>
                <a:gd name="connsiteY1" fmla="*/ 233054 h 243528"/>
                <a:gd name="connsiteX2" fmla="*/ 0 w 20948"/>
                <a:gd name="connsiteY2" fmla="*/ 10474 h 243528"/>
                <a:gd name="connsiteX3" fmla="*/ 10474 w 20948"/>
                <a:gd name="connsiteY3" fmla="*/ 0 h 243528"/>
                <a:gd name="connsiteX4" fmla="*/ 20949 w 20948"/>
                <a:gd name="connsiteY4" fmla="*/ 10474 h 243528"/>
                <a:gd name="connsiteX5" fmla="*/ 20949 w 20948"/>
                <a:gd name="connsiteY5" fmla="*/ 233054 h 243528"/>
                <a:gd name="connsiteX6" fmla="*/ 10474 w 20948"/>
                <a:gd name="connsiteY6" fmla="*/ 243529 h 24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48" h="243528">
                  <a:moveTo>
                    <a:pt x="10474" y="243529"/>
                  </a:moveTo>
                  <a:cubicBezTo>
                    <a:pt x="4689" y="243529"/>
                    <a:pt x="0" y="238840"/>
                    <a:pt x="0" y="233054"/>
                  </a:cubicBezTo>
                  <a:lnTo>
                    <a:pt x="0" y="10474"/>
                  </a:lnTo>
                  <a:cubicBezTo>
                    <a:pt x="0" y="4689"/>
                    <a:pt x="4689" y="0"/>
                    <a:pt x="10474" y="0"/>
                  </a:cubicBezTo>
                  <a:cubicBezTo>
                    <a:pt x="16260" y="0"/>
                    <a:pt x="20949" y="4689"/>
                    <a:pt x="20949" y="10474"/>
                  </a:cubicBezTo>
                  <a:lnTo>
                    <a:pt x="20949" y="233054"/>
                  </a:lnTo>
                  <a:cubicBezTo>
                    <a:pt x="20949" y="238836"/>
                    <a:pt x="16260" y="243529"/>
                    <a:pt x="10474" y="243529"/>
                  </a:cubicBezTo>
                  <a:close/>
                </a:path>
              </a:pathLst>
            </a:custGeom>
            <a:solidFill>
              <a:srgbClr val="FFFFFF"/>
            </a:solidFill>
            <a:ln w="16449" cap="flat">
              <a:solidFill>
                <a:srgbClr val="C00000"/>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83DEF65-8587-4181-9428-D01C50AB9957}"/>
                </a:ext>
              </a:extLst>
            </p:cNvPr>
            <p:cNvSpPr/>
            <p:nvPr/>
          </p:nvSpPr>
          <p:spPr>
            <a:xfrm>
              <a:off x="5390150" y="2671062"/>
              <a:ext cx="34914" cy="34914"/>
            </a:xfrm>
            <a:custGeom>
              <a:avLst/>
              <a:gdLst>
                <a:gd name="connsiteX0" fmla="*/ 34915 w 34914"/>
                <a:gd name="connsiteY0" fmla="*/ 17457 h 34914"/>
                <a:gd name="connsiteX1" fmla="*/ 17457 w 34914"/>
                <a:gd name="connsiteY1" fmla="*/ 34914 h 34914"/>
                <a:gd name="connsiteX2" fmla="*/ 0 w 34914"/>
                <a:gd name="connsiteY2" fmla="*/ 17457 h 34914"/>
                <a:gd name="connsiteX3" fmla="*/ 17457 w 34914"/>
                <a:gd name="connsiteY3" fmla="*/ 0 h 34914"/>
                <a:gd name="connsiteX4" fmla="*/ 34915 w 34914"/>
                <a:gd name="connsiteY4" fmla="*/ 17457 h 34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14" h="34914">
                  <a:moveTo>
                    <a:pt x="34915" y="17457"/>
                  </a:moveTo>
                  <a:cubicBezTo>
                    <a:pt x="34915" y="27099"/>
                    <a:pt x="27099" y="34914"/>
                    <a:pt x="17457" y="34914"/>
                  </a:cubicBezTo>
                  <a:cubicBezTo>
                    <a:pt x="7816" y="34914"/>
                    <a:pt x="0" y="27099"/>
                    <a:pt x="0" y="17457"/>
                  </a:cubicBezTo>
                  <a:cubicBezTo>
                    <a:pt x="0" y="7816"/>
                    <a:pt x="7816" y="0"/>
                    <a:pt x="17457" y="0"/>
                  </a:cubicBezTo>
                  <a:cubicBezTo>
                    <a:pt x="27099" y="0"/>
                    <a:pt x="34915" y="7816"/>
                    <a:pt x="34915" y="17457"/>
                  </a:cubicBezTo>
                  <a:close/>
                </a:path>
              </a:pathLst>
            </a:custGeom>
            <a:solidFill>
              <a:srgbClr val="E6E6E6"/>
            </a:solidFill>
            <a:ln w="16449" cap="flat">
              <a:solidFill>
                <a:srgbClr val="C00000"/>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8D97189-CE12-493C-9F70-EFD2DAE7549E}"/>
                </a:ext>
              </a:extLst>
            </p:cNvPr>
            <p:cNvSpPr/>
            <p:nvPr/>
          </p:nvSpPr>
          <p:spPr>
            <a:xfrm>
              <a:off x="5313338" y="2692011"/>
              <a:ext cx="52371" cy="52371"/>
            </a:xfrm>
            <a:custGeom>
              <a:avLst/>
              <a:gdLst>
                <a:gd name="connsiteX0" fmla="*/ 52372 w 52371"/>
                <a:gd name="connsiteY0" fmla="*/ 26186 h 52371"/>
                <a:gd name="connsiteX1" fmla="*/ 26186 w 52371"/>
                <a:gd name="connsiteY1" fmla="*/ 52372 h 52371"/>
                <a:gd name="connsiteX2" fmla="*/ 0 w 52371"/>
                <a:gd name="connsiteY2" fmla="*/ 26186 h 52371"/>
                <a:gd name="connsiteX3" fmla="*/ 26186 w 52371"/>
                <a:gd name="connsiteY3" fmla="*/ 0 h 52371"/>
                <a:gd name="connsiteX4" fmla="*/ 52372 w 52371"/>
                <a:gd name="connsiteY4" fmla="*/ 26186 h 5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71" h="52371">
                  <a:moveTo>
                    <a:pt x="52372" y="26186"/>
                  </a:moveTo>
                  <a:cubicBezTo>
                    <a:pt x="52372" y="40648"/>
                    <a:pt x="40648" y="52372"/>
                    <a:pt x="26186" y="52372"/>
                  </a:cubicBezTo>
                  <a:cubicBezTo>
                    <a:pt x="11724" y="52372"/>
                    <a:pt x="0" y="40648"/>
                    <a:pt x="0" y="26186"/>
                  </a:cubicBezTo>
                  <a:cubicBezTo>
                    <a:pt x="0" y="11724"/>
                    <a:pt x="11724" y="0"/>
                    <a:pt x="26186" y="0"/>
                  </a:cubicBezTo>
                  <a:cubicBezTo>
                    <a:pt x="40648" y="0"/>
                    <a:pt x="52372" y="11724"/>
                    <a:pt x="52372" y="26186"/>
                  </a:cubicBezTo>
                  <a:close/>
                </a:path>
              </a:pathLst>
            </a:custGeom>
            <a:solidFill>
              <a:srgbClr val="FFFFFF"/>
            </a:solidFill>
            <a:ln w="16449" cap="flat">
              <a:solidFill>
                <a:srgbClr val="C00000"/>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7B1A2FE-7C4D-4D84-A147-AA24E50D23AA}"/>
                </a:ext>
              </a:extLst>
            </p:cNvPr>
            <p:cNvSpPr/>
            <p:nvPr/>
          </p:nvSpPr>
          <p:spPr>
            <a:xfrm>
              <a:off x="5135274" y="2608216"/>
              <a:ext cx="52371" cy="52371"/>
            </a:xfrm>
            <a:custGeom>
              <a:avLst/>
              <a:gdLst>
                <a:gd name="connsiteX0" fmla="*/ 52372 w 52371"/>
                <a:gd name="connsiteY0" fmla="*/ 26186 h 52371"/>
                <a:gd name="connsiteX1" fmla="*/ 26186 w 52371"/>
                <a:gd name="connsiteY1" fmla="*/ 52372 h 52371"/>
                <a:gd name="connsiteX2" fmla="*/ 0 w 52371"/>
                <a:gd name="connsiteY2" fmla="*/ 26186 h 52371"/>
                <a:gd name="connsiteX3" fmla="*/ 26186 w 52371"/>
                <a:gd name="connsiteY3" fmla="*/ 0 h 52371"/>
                <a:gd name="connsiteX4" fmla="*/ 52372 w 52371"/>
                <a:gd name="connsiteY4" fmla="*/ 26186 h 5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71" h="52371">
                  <a:moveTo>
                    <a:pt x="52372" y="26186"/>
                  </a:moveTo>
                  <a:cubicBezTo>
                    <a:pt x="52372" y="40648"/>
                    <a:pt x="40648" y="52372"/>
                    <a:pt x="26186" y="52372"/>
                  </a:cubicBezTo>
                  <a:cubicBezTo>
                    <a:pt x="11724" y="52372"/>
                    <a:pt x="0" y="40648"/>
                    <a:pt x="0" y="26186"/>
                  </a:cubicBezTo>
                  <a:cubicBezTo>
                    <a:pt x="0" y="11724"/>
                    <a:pt x="11724" y="0"/>
                    <a:pt x="26186" y="0"/>
                  </a:cubicBezTo>
                  <a:cubicBezTo>
                    <a:pt x="40648" y="0"/>
                    <a:pt x="52372" y="11724"/>
                    <a:pt x="52372" y="26186"/>
                  </a:cubicBezTo>
                  <a:close/>
                </a:path>
              </a:pathLst>
            </a:custGeom>
            <a:solidFill>
              <a:srgbClr val="FFFFFF"/>
            </a:solidFill>
            <a:ln w="16449" cap="flat">
              <a:solidFill>
                <a:srgbClr val="C00000"/>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6D6F9BD-90C3-49D7-B613-12D164642DE8}"/>
                </a:ext>
              </a:extLst>
            </p:cNvPr>
            <p:cNvSpPr/>
            <p:nvPr/>
          </p:nvSpPr>
          <p:spPr>
            <a:xfrm>
              <a:off x="5177171" y="2223601"/>
              <a:ext cx="96014" cy="218236"/>
            </a:xfrm>
            <a:custGeom>
              <a:avLst/>
              <a:gdLst>
                <a:gd name="connsiteX0" fmla="*/ 0 w 96014"/>
                <a:gd name="connsiteY0" fmla="*/ 0 h 218236"/>
                <a:gd name="connsiteX1" fmla="*/ 96015 w 96014"/>
                <a:gd name="connsiteY1" fmla="*/ 0 h 218236"/>
                <a:gd name="connsiteX2" fmla="*/ 96015 w 96014"/>
                <a:gd name="connsiteY2" fmla="*/ 218237 h 218236"/>
                <a:gd name="connsiteX3" fmla="*/ 0 w 96014"/>
                <a:gd name="connsiteY3" fmla="*/ 218237 h 218236"/>
              </a:gdLst>
              <a:ahLst/>
              <a:cxnLst>
                <a:cxn ang="0">
                  <a:pos x="connsiteX0" y="connsiteY0"/>
                </a:cxn>
                <a:cxn ang="0">
                  <a:pos x="connsiteX1" y="connsiteY1"/>
                </a:cxn>
                <a:cxn ang="0">
                  <a:pos x="connsiteX2" y="connsiteY2"/>
                </a:cxn>
                <a:cxn ang="0">
                  <a:pos x="connsiteX3" y="connsiteY3"/>
                </a:cxn>
              </a:cxnLst>
              <a:rect l="l" t="t" r="r" b="b"/>
              <a:pathLst>
                <a:path w="96014" h="218236">
                  <a:moveTo>
                    <a:pt x="0" y="0"/>
                  </a:moveTo>
                  <a:lnTo>
                    <a:pt x="96015" y="0"/>
                  </a:lnTo>
                  <a:lnTo>
                    <a:pt x="96015" y="218237"/>
                  </a:lnTo>
                  <a:lnTo>
                    <a:pt x="0" y="218237"/>
                  </a:lnTo>
                  <a:close/>
                </a:path>
              </a:pathLst>
            </a:custGeom>
            <a:solidFill>
              <a:srgbClr val="C4C4C4"/>
            </a:solidFill>
            <a:ln w="16449" cap="flat">
              <a:solidFill>
                <a:srgbClr val="C00000"/>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BB460B2-C96F-4B2E-BE22-8BBC001F0773}"/>
                </a:ext>
              </a:extLst>
            </p:cNvPr>
            <p:cNvSpPr/>
            <p:nvPr/>
          </p:nvSpPr>
          <p:spPr>
            <a:xfrm>
              <a:off x="5116944" y="2257458"/>
              <a:ext cx="218215" cy="34914"/>
            </a:xfrm>
            <a:custGeom>
              <a:avLst/>
              <a:gdLst>
                <a:gd name="connsiteX0" fmla="*/ 204250 w 218215"/>
                <a:gd name="connsiteY0" fmla="*/ 34915 h 34914"/>
                <a:gd name="connsiteX1" fmla="*/ 13966 w 218215"/>
                <a:gd name="connsiteY1" fmla="*/ 34915 h 34914"/>
                <a:gd name="connsiteX2" fmla="*/ 0 w 218215"/>
                <a:gd name="connsiteY2" fmla="*/ 20949 h 34914"/>
                <a:gd name="connsiteX3" fmla="*/ 0 w 218215"/>
                <a:gd name="connsiteY3" fmla="*/ 13966 h 34914"/>
                <a:gd name="connsiteX4" fmla="*/ 13966 w 218215"/>
                <a:gd name="connsiteY4" fmla="*/ 0 h 34914"/>
                <a:gd name="connsiteX5" fmla="*/ 204250 w 218215"/>
                <a:gd name="connsiteY5" fmla="*/ 0 h 34914"/>
                <a:gd name="connsiteX6" fmla="*/ 218216 w 218215"/>
                <a:gd name="connsiteY6" fmla="*/ 13966 h 34914"/>
                <a:gd name="connsiteX7" fmla="*/ 218216 w 218215"/>
                <a:gd name="connsiteY7" fmla="*/ 20949 h 34914"/>
                <a:gd name="connsiteX8" fmla="*/ 204250 w 218215"/>
                <a:gd name="connsiteY8" fmla="*/ 34915 h 3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215" h="34914">
                  <a:moveTo>
                    <a:pt x="204250" y="34915"/>
                  </a:moveTo>
                  <a:lnTo>
                    <a:pt x="13966" y="34915"/>
                  </a:lnTo>
                  <a:cubicBezTo>
                    <a:pt x="6253" y="34915"/>
                    <a:pt x="0" y="28661"/>
                    <a:pt x="0" y="20949"/>
                  </a:cubicBezTo>
                  <a:lnTo>
                    <a:pt x="0" y="13966"/>
                  </a:lnTo>
                  <a:cubicBezTo>
                    <a:pt x="0" y="6253"/>
                    <a:pt x="6253" y="0"/>
                    <a:pt x="13966" y="0"/>
                  </a:cubicBezTo>
                  <a:lnTo>
                    <a:pt x="204250" y="0"/>
                  </a:lnTo>
                  <a:cubicBezTo>
                    <a:pt x="211962" y="0"/>
                    <a:pt x="218216" y="6253"/>
                    <a:pt x="218216" y="13966"/>
                  </a:cubicBezTo>
                  <a:lnTo>
                    <a:pt x="218216" y="20949"/>
                  </a:lnTo>
                  <a:cubicBezTo>
                    <a:pt x="218216" y="28661"/>
                    <a:pt x="211962" y="34915"/>
                    <a:pt x="204250" y="34915"/>
                  </a:cubicBezTo>
                  <a:close/>
                </a:path>
              </a:pathLst>
            </a:custGeom>
            <a:solidFill>
              <a:srgbClr val="E4E4E4"/>
            </a:solidFill>
            <a:ln w="16449" cap="flat">
              <a:solidFill>
                <a:srgbClr val="C00000"/>
              </a:solidFill>
              <a:prstDash val="solid"/>
              <a:miter/>
            </a:ln>
          </p:spPr>
          <p:txBody>
            <a:bodyPr rtlCol="0" anchor="ctr"/>
            <a:lstStyle/>
            <a:p>
              <a:endParaRPr lang="en-US"/>
            </a:p>
          </p:txBody>
        </p:sp>
      </p:grpSp>
      <p:grpSp>
        <p:nvGrpSpPr>
          <p:cNvPr id="32" name="Graphic 13" descr="Chemistry lab">
            <a:extLst>
              <a:ext uri="{FF2B5EF4-FFF2-40B4-BE49-F238E27FC236}">
                <a16:creationId xmlns:a16="http://schemas.microsoft.com/office/drawing/2014/main" id="{8FCF5D6C-2D7A-4008-ADD2-30694A0D31D8}"/>
              </a:ext>
            </a:extLst>
          </p:cNvPr>
          <p:cNvGrpSpPr/>
          <p:nvPr/>
        </p:nvGrpSpPr>
        <p:grpSpPr>
          <a:xfrm>
            <a:off x="4221924" y="1701629"/>
            <a:ext cx="484582" cy="822257"/>
            <a:chOff x="4221924" y="1701629"/>
            <a:chExt cx="484582" cy="822257"/>
          </a:xfrm>
        </p:grpSpPr>
        <p:sp>
          <p:nvSpPr>
            <p:cNvPr id="33" name="Freeform: Shape 32">
              <a:extLst>
                <a:ext uri="{FF2B5EF4-FFF2-40B4-BE49-F238E27FC236}">
                  <a16:creationId xmlns:a16="http://schemas.microsoft.com/office/drawing/2014/main" id="{38C804CB-BE41-44AE-9941-EBC92C4EA342}"/>
                </a:ext>
              </a:extLst>
            </p:cNvPr>
            <p:cNvSpPr/>
            <p:nvPr/>
          </p:nvSpPr>
          <p:spPr>
            <a:xfrm>
              <a:off x="4221924" y="2229045"/>
              <a:ext cx="484582" cy="294842"/>
            </a:xfrm>
            <a:custGeom>
              <a:avLst/>
              <a:gdLst>
                <a:gd name="connsiteX0" fmla="*/ 482463 w 484582"/>
                <a:gd name="connsiteY0" fmla="*/ 208076 h 294842"/>
                <a:gd name="connsiteX1" fmla="*/ 419959 w 484582"/>
                <a:gd name="connsiteY1" fmla="*/ 29447 h 294842"/>
                <a:gd name="connsiteX2" fmla="*/ 242988 w 484582"/>
                <a:gd name="connsiteY2" fmla="*/ 0 h 294842"/>
                <a:gd name="connsiteX3" fmla="*/ 64623 w 484582"/>
                <a:gd name="connsiteY3" fmla="*/ 29447 h 294842"/>
                <a:gd name="connsiteX4" fmla="*/ 2119 w 484582"/>
                <a:gd name="connsiteY4" fmla="*/ 208076 h 294842"/>
                <a:gd name="connsiteX5" fmla="*/ 69864 w 484582"/>
                <a:gd name="connsiteY5" fmla="*/ 294843 h 294842"/>
                <a:gd name="connsiteX6" fmla="*/ 414715 w 484582"/>
                <a:gd name="connsiteY6" fmla="*/ 294843 h 294842"/>
                <a:gd name="connsiteX7" fmla="*/ 482463 w 484582"/>
                <a:gd name="connsiteY7" fmla="*/ 208076 h 29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582" h="294842">
                  <a:moveTo>
                    <a:pt x="482463" y="208076"/>
                  </a:moveTo>
                  <a:lnTo>
                    <a:pt x="419959" y="29447"/>
                  </a:lnTo>
                  <a:cubicBezTo>
                    <a:pt x="419959" y="29447"/>
                    <a:pt x="334233" y="0"/>
                    <a:pt x="242988" y="0"/>
                  </a:cubicBezTo>
                  <a:cubicBezTo>
                    <a:pt x="151742" y="0"/>
                    <a:pt x="64623" y="29447"/>
                    <a:pt x="64623" y="29447"/>
                  </a:cubicBezTo>
                  <a:lnTo>
                    <a:pt x="2119" y="208076"/>
                  </a:lnTo>
                  <a:cubicBezTo>
                    <a:pt x="-8899" y="252149"/>
                    <a:pt x="24437" y="294843"/>
                    <a:pt x="69864" y="294843"/>
                  </a:cubicBezTo>
                  <a:lnTo>
                    <a:pt x="414715" y="294843"/>
                  </a:lnTo>
                  <a:cubicBezTo>
                    <a:pt x="460149" y="294843"/>
                    <a:pt x="493482" y="252149"/>
                    <a:pt x="482463" y="208076"/>
                  </a:cubicBezTo>
                  <a:close/>
                </a:path>
              </a:pathLst>
            </a:custGeom>
            <a:solidFill>
              <a:schemeClr val="accent4"/>
            </a:solidFill>
            <a:ln w="16449" cap="flat">
              <a:solidFill>
                <a:srgbClr val="C00000"/>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9F3EBE2-5F04-455D-B33E-A57F47A7657E}"/>
                </a:ext>
              </a:extLst>
            </p:cNvPr>
            <p:cNvSpPr/>
            <p:nvPr/>
          </p:nvSpPr>
          <p:spPr>
            <a:xfrm>
              <a:off x="4286551" y="1746774"/>
              <a:ext cx="355335" cy="511717"/>
            </a:xfrm>
            <a:custGeom>
              <a:avLst/>
              <a:gdLst>
                <a:gd name="connsiteX0" fmla="*/ 264956 w 355335"/>
                <a:gd name="connsiteY0" fmla="*/ 253396 h 511717"/>
                <a:gd name="connsiteX1" fmla="*/ 264956 w 355335"/>
                <a:gd name="connsiteY1" fmla="*/ 0 h 511717"/>
                <a:gd name="connsiteX2" fmla="*/ 90383 w 355335"/>
                <a:gd name="connsiteY2" fmla="*/ 0 h 511717"/>
                <a:gd name="connsiteX3" fmla="*/ 90383 w 355335"/>
                <a:gd name="connsiteY3" fmla="*/ 253396 h 511717"/>
                <a:gd name="connsiteX4" fmla="*/ 0 w 355335"/>
                <a:gd name="connsiteY4" fmla="*/ 511718 h 511717"/>
                <a:gd name="connsiteX5" fmla="*/ 355335 w 355335"/>
                <a:gd name="connsiteY5" fmla="*/ 511718 h 51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335" h="511717">
                  <a:moveTo>
                    <a:pt x="264956" y="253396"/>
                  </a:moveTo>
                  <a:lnTo>
                    <a:pt x="264956" y="0"/>
                  </a:lnTo>
                  <a:lnTo>
                    <a:pt x="90383" y="0"/>
                  </a:lnTo>
                  <a:lnTo>
                    <a:pt x="90383" y="253396"/>
                  </a:lnTo>
                  <a:lnTo>
                    <a:pt x="0" y="511718"/>
                  </a:lnTo>
                  <a:lnTo>
                    <a:pt x="355335" y="511718"/>
                  </a:lnTo>
                  <a:close/>
                </a:path>
              </a:pathLst>
            </a:custGeom>
            <a:solidFill>
              <a:srgbClr val="E4E4E4"/>
            </a:solidFill>
            <a:ln w="16449" cap="flat">
              <a:solidFill>
                <a:srgbClr val="C00000"/>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1D37509-5D57-4930-9C6F-433EE764BAF0}"/>
                </a:ext>
              </a:extLst>
            </p:cNvPr>
            <p:cNvSpPr/>
            <p:nvPr/>
          </p:nvSpPr>
          <p:spPr>
            <a:xfrm>
              <a:off x="4454371" y="2248017"/>
              <a:ext cx="20948" cy="243528"/>
            </a:xfrm>
            <a:custGeom>
              <a:avLst/>
              <a:gdLst>
                <a:gd name="connsiteX0" fmla="*/ 10474 w 20948"/>
                <a:gd name="connsiteY0" fmla="*/ 243529 h 243528"/>
                <a:gd name="connsiteX1" fmla="*/ 0 w 20948"/>
                <a:gd name="connsiteY1" fmla="*/ 233054 h 243528"/>
                <a:gd name="connsiteX2" fmla="*/ 0 w 20948"/>
                <a:gd name="connsiteY2" fmla="*/ 10474 h 243528"/>
                <a:gd name="connsiteX3" fmla="*/ 10474 w 20948"/>
                <a:gd name="connsiteY3" fmla="*/ 0 h 243528"/>
                <a:gd name="connsiteX4" fmla="*/ 20949 w 20948"/>
                <a:gd name="connsiteY4" fmla="*/ 10474 h 243528"/>
                <a:gd name="connsiteX5" fmla="*/ 20949 w 20948"/>
                <a:gd name="connsiteY5" fmla="*/ 233054 h 243528"/>
                <a:gd name="connsiteX6" fmla="*/ 10474 w 20948"/>
                <a:gd name="connsiteY6" fmla="*/ 243529 h 24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48" h="243528">
                  <a:moveTo>
                    <a:pt x="10474" y="243529"/>
                  </a:moveTo>
                  <a:cubicBezTo>
                    <a:pt x="4689" y="243529"/>
                    <a:pt x="0" y="238840"/>
                    <a:pt x="0" y="233054"/>
                  </a:cubicBezTo>
                  <a:lnTo>
                    <a:pt x="0" y="10474"/>
                  </a:lnTo>
                  <a:cubicBezTo>
                    <a:pt x="0" y="4689"/>
                    <a:pt x="4689" y="0"/>
                    <a:pt x="10474" y="0"/>
                  </a:cubicBezTo>
                  <a:cubicBezTo>
                    <a:pt x="16260" y="0"/>
                    <a:pt x="20949" y="4689"/>
                    <a:pt x="20949" y="10474"/>
                  </a:cubicBezTo>
                  <a:lnTo>
                    <a:pt x="20949" y="233054"/>
                  </a:lnTo>
                  <a:cubicBezTo>
                    <a:pt x="20949" y="238840"/>
                    <a:pt x="16260" y="243529"/>
                    <a:pt x="10474" y="243529"/>
                  </a:cubicBezTo>
                  <a:close/>
                </a:path>
              </a:pathLst>
            </a:custGeom>
            <a:solidFill>
              <a:srgbClr val="FFFFFF"/>
            </a:solidFill>
            <a:ln w="16449" cap="flat">
              <a:solidFill>
                <a:srgbClr val="C00000"/>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3191A51-0F71-4ACB-BA91-21F8DB80F9F5}"/>
                </a:ext>
              </a:extLst>
            </p:cNvPr>
            <p:cNvSpPr/>
            <p:nvPr/>
          </p:nvSpPr>
          <p:spPr>
            <a:xfrm>
              <a:off x="4587046" y="2319592"/>
              <a:ext cx="34914" cy="34914"/>
            </a:xfrm>
            <a:custGeom>
              <a:avLst/>
              <a:gdLst>
                <a:gd name="connsiteX0" fmla="*/ 34915 w 34914"/>
                <a:gd name="connsiteY0" fmla="*/ 17457 h 34914"/>
                <a:gd name="connsiteX1" fmla="*/ 17457 w 34914"/>
                <a:gd name="connsiteY1" fmla="*/ 34915 h 34914"/>
                <a:gd name="connsiteX2" fmla="*/ 0 w 34914"/>
                <a:gd name="connsiteY2" fmla="*/ 17457 h 34914"/>
                <a:gd name="connsiteX3" fmla="*/ 17457 w 34914"/>
                <a:gd name="connsiteY3" fmla="*/ 0 h 34914"/>
                <a:gd name="connsiteX4" fmla="*/ 34915 w 34914"/>
                <a:gd name="connsiteY4" fmla="*/ 17457 h 34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14" h="34914">
                  <a:moveTo>
                    <a:pt x="34915" y="17457"/>
                  </a:moveTo>
                  <a:cubicBezTo>
                    <a:pt x="34915" y="27099"/>
                    <a:pt x="27099" y="34915"/>
                    <a:pt x="17457" y="34915"/>
                  </a:cubicBezTo>
                  <a:cubicBezTo>
                    <a:pt x="7816" y="34915"/>
                    <a:pt x="0" y="27099"/>
                    <a:pt x="0" y="17457"/>
                  </a:cubicBezTo>
                  <a:cubicBezTo>
                    <a:pt x="0" y="7816"/>
                    <a:pt x="7816" y="0"/>
                    <a:pt x="17457" y="0"/>
                  </a:cubicBezTo>
                  <a:cubicBezTo>
                    <a:pt x="27099" y="0"/>
                    <a:pt x="34915" y="7816"/>
                    <a:pt x="34915" y="17457"/>
                  </a:cubicBezTo>
                  <a:close/>
                </a:path>
              </a:pathLst>
            </a:custGeom>
            <a:solidFill>
              <a:srgbClr val="FFFFFF"/>
            </a:solidFill>
            <a:ln w="16449" cap="flat">
              <a:solidFill>
                <a:srgbClr val="C00000"/>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0DB35D3-9146-4511-B688-4FD1F0F738D2}"/>
                </a:ext>
              </a:extLst>
            </p:cNvPr>
            <p:cNvSpPr/>
            <p:nvPr/>
          </p:nvSpPr>
          <p:spPr>
            <a:xfrm>
              <a:off x="4534674" y="2371964"/>
              <a:ext cx="52371" cy="52371"/>
            </a:xfrm>
            <a:custGeom>
              <a:avLst/>
              <a:gdLst>
                <a:gd name="connsiteX0" fmla="*/ 52372 w 52371"/>
                <a:gd name="connsiteY0" fmla="*/ 26186 h 52371"/>
                <a:gd name="connsiteX1" fmla="*/ 26186 w 52371"/>
                <a:gd name="connsiteY1" fmla="*/ 52372 h 52371"/>
                <a:gd name="connsiteX2" fmla="*/ 0 w 52371"/>
                <a:gd name="connsiteY2" fmla="*/ 26186 h 52371"/>
                <a:gd name="connsiteX3" fmla="*/ 26186 w 52371"/>
                <a:gd name="connsiteY3" fmla="*/ 0 h 52371"/>
                <a:gd name="connsiteX4" fmla="*/ 52372 w 52371"/>
                <a:gd name="connsiteY4" fmla="*/ 26186 h 5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71" h="52371">
                  <a:moveTo>
                    <a:pt x="52372" y="26186"/>
                  </a:moveTo>
                  <a:cubicBezTo>
                    <a:pt x="52372" y="40648"/>
                    <a:pt x="40648" y="52372"/>
                    <a:pt x="26186" y="52372"/>
                  </a:cubicBezTo>
                  <a:cubicBezTo>
                    <a:pt x="11724" y="52372"/>
                    <a:pt x="0" y="40648"/>
                    <a:pt x="0" y="26186"/>
                  </a:cubicBezTo>
                  <a:cubicBezTo>
                    <a:pt x="0" y="11724"/>
                    <a:pt x="11724" y="0"/>
                    <a:pt x="26186" y="0"/>
                  </a:cubicBezTo>
                  <a:cubicBezTo>
                    <a:pt x="40648" y="0"/>
                    <a:pt x="52372" y="11724"/>
                    <a:pt x="52372" y="26186"/>
                  </a:cubicBezTo>
                  <a:close/>
                </a:path>
              </a:pathLst>
            </a:custGeom>
            <a:solidFill>
              <a:srgbClr val="FFFFFF"/>
            </a:solidFill>
            <a:ln w="16449" cap="flat">
              <a:solidFill>
                <a:srgbClr val="C00000"/>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8A023EC-5027-42B5-AA51-56BDC657D0A4}"/>
                </a:ext>
              </a:extLst>
            </p:cNvPr>
            <p:cNvSpPr/>
            <p:nvPr/>
          </p:nvSpPr>
          <p:spPr>
            <a:xfrm>
              <a:off x="4416035" y="1701629"/>
              <a:ext cx="96014" cy="218236"/>
            </a:xfrm>
            <a:custGeom>
              <a:avLst/>
              <a:gdLst>
                <a:gd name="connsiteX0" fmla="*/ 0 w 96014"/>
                <a:gd name="connsiteY0" fmla="*/ 0 h 218236"/>
                <a:gd name="connsiteX1" fmla="*/ 96015 w 96014"/>
                <a:gd name="connsiteY1" fmla="*/ 0 h 218236"/>
                <a:gd name="connsiteX2" fmla="*/ 96015 w 96014"/>
                <a:gd name="connsiteY2" fmla="*/ 218237 h 218236"/>
                <a:gd name="connsiteX3" fmla="*/ 0 w 96014"/>
                <a:gd name="connsiteY3" fmla="*/ 218237 h 218236"/>
              </a:gdLst>
              <a:ahLst/>
              <a:cxnLst>
                <a:cxn ang="0">
                  <a:pos x="connsiteX0" y="connsiteY0"/>
                </a:cxn>
                <a:cxn ang="0">
                  <a:pos x="connsiteX1" y="connsiteY1"/>
                </a:cxn>
                <a:cxn ang="0">
                  <a:pos x="connsiteX2" y="connsiteY2"/>
                </a:cxn>
                <a:cxn ang="0">
                  <a:pos x="connsiteX3" y="connsiteY3"/>
                </a:cxn>
              </a:cxnLst>
              <a:rect l="l" t="t" r="r" b="b"/>
              <a:pathLst>
                <a:path w="96014" h="218236">
                  <a:moveTo>
                    <a:pt x="0" y="0"/>
                  </a:moveTo>
                  <a:lnTo>
                    <a:pt x="96015" y="0"/>
                  </a:lnTo>
                  <a:lnTo>
                    <a:pt x="96015" y="218237"/>
                  </a:lnTo>
                  <a:lnTo>
                    <a:pt x="0" y="218237"/>
                  </a:lnTo>
                  <a:close/>
                </a:path>
              </a:pathLst>
            </a:custGeom>
            <a:solidFill>
              <a:srgbClr val="737373"/>
            </a:solidFill>
            <a:ln w="16449" cap="flat">
              <a:solidFill>
                <a:srgbClr val="C00000"/>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D84B52FB-90CB-40E7-BA65-A74B5D3DB33F}"/>
                </a:ext>
              </a:extLst>
            </p:cNvPr>
            <p:cNvSpPr/>
            <p:nvPr/>
          </p:nvSpPr>
          <p:spPr>
            <a:xfrm>
              <a:off x="4355113" y="1734774"/>
              <a:ext cx="218215" cy="34914"/>
            </a:xfrm>
            <a:custGeom>
              <a:avLst/>
              <a:gdLst>
                <a:gd name="connsiteX0" fmla="*/ 204250 w 218215"/>
                <a:gd name="connsiteY0" fmla="*/ 34915 h 34914"/>
                <a:gd name="connsiteX1" fmla="*/ 13966 w 218215"/>
                <a:gd name="connsiteY1" fmla="*/ 34915 h 34914"/>
                <a:gd name="connsiteX2" fmla="*/ 0 w 218215"/>
                <a:gd name="connsiteY2" fmla="*/ 20949 h 34914"/>
                <a:gd name="connsiteX3" fmla="*/ 0 w 218215"/>
                <a:gd name="connsiteY3" fmla="*/ 13966 h 34914"/>
                <a:gd name="connsiteX4" fmla="*/ 13966 w 218215"/>
                <a:gd name="connsiteY4" fmla="*/ 0 h 34914"/>
                <a:gd name="connsiteX5" fmla="*/ 204250 w 218215"/>
                <a:gd name="connsiteY5" fmla="*/ 0 h 34914"/>
                <a:gd name="connsiteX6" fmla="*/ 218216 w 218215"/>
                <a:gd name="connsiteY6" fmla="*/ 13966 h 34914"/>
                <a:gd name="connsiteX7" fmla="*/ 218216 w 218215"/>
                <a:gd name="connsiteY7" fmla="*/ 20949 h 34914"/>
                <a:gd name="connsiteX8" fmla="*/ 204250 w 218215"/>
                <a:gd name="connsiteY8" fmla="*/ 34915 h 3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215" h="34914">
                  <a:moveTo>
                    <a:pt x="204250" y="34915"/>
                  </a:moveTo>
                  <a:lnTo>
                    <a:pt x="13966" y="34915"/>
                  </a:lnTo>
                  <a:cubicBezTo>
                    <a:pt x="6253" y="34915"/>
                    <a:pt x="0" y="28661"/>
                    <a:pt x="0" y="20949"/>
                  </a:cubicBezTo>
                  <a:lnTo>
                    <a:pt x="0" y="13966"/>
                  </a:lnTo>
                  <a:cubicBezTo>
                    <a:pt x="0" y="6253"/>
                    <a:pt x="6253" y="0"/>
                    <a:pt x="13966" y="0"/>
                  </a:cubicBezTo>
                  <a:lnTo>
                    <a:pt x="204250" y="0"/>
                  </a:lnTo>
                  <a:cubicBezTo>
                    <a:pt x="211963" y="0"/>
                    <a:pt x="218216" y="6253"/>
                    <a:pt x="218216" y="13966"/>
                  </a:cubicBezTo>
                  <a:lnTo>
                    <a:pt x="218216" y="20949"/>
                  </a:lnTo>
                  <a:cubicBezTo>
                    <a:pt x="218216" y="28661"/>
                    <a:pt x="211963" y="34915"/>
                    <a:pt x="204250" y="34915"/>
                  </a:cubicBezTo>
                  <a:close/>
                </a:path>
              </a:pathLst>
            </a:custGeom>
            <a:solidFill>
              <a:srgbClr val="E4E4E4"/>
            </a:solidFill>
            <a:ln w="16449" cap="flat">
              <a:solidFill>
                <a:srgbClr val="C00000"/>
              </a:solidFill>
              <a:prstDash val="solid"/>
              <a:miter/>
            </a:ln>
          </p:spPr>
          <p:txBody>
            <a:bodyPr rtlCol="0" anchor="ctr"/>
            <a:lstStyle/>
            <a:p>
              <a:endParaRPr lang="en-US"/>
            </a:p>
          </p:txBody>
        </p:sp>
      </p:grpSp>
      <p:sp>
        <p:nvSpPr>
          <p:cNvPr id="41" name="Freeform: Shape 40">
            <a:extLst>
              <a:ext uri="{FF2B5EF4-FFF2-40B4-BE49-F238E27FC236}">
                <a16:creationId xmlns:a16="http://schemas.microsoft.com/office/drawing/2014/main" id="{AC865671-BF72-4EF7-B7D8-FB233B9A3938}"/>
              </a:ext>
            </a:extLst>
          </p:cNvPr>
          <p:cNvSpPr/>
          <p:nvPr/>
        </p:nvSpPr>
        <p:spPr>
          <a:xfrm>
            <a:off x="3728953" y="3050234"/>
            <a:ext cx="484577" cy="294678"/>
          </a:xfrm>
          <a:custGeom>
            <a:avLst/>
            <a:gdLst>
              <a:gd name="connsiteX0" fmla="*/ 2118 w 484577"/>
              <a:gd name="connsiteY0" fmla="*/ 207912 h 294678"/>
              <a:gd name="connsiteX1" fmla="*/ 64622 w 484577"/>
              <a:gd name="connsiteY1" fmla="*/ 29283 h 294678"/>
              <a:gd name="connsiteX2" fmla="*/ 241363 w 484577"/>
              <a:gd name="connsiteY2" fmla="*/ 0 h 294678"/>
              <a:gd name="connsiteX3" fmla="*/ 419954 w 484577"/>
              <a:gd name="connsiteY3" fmla="*/ 29283 h 294678"/>
              <a:gd name="connsiteX4" fmla="*/ 482458 w 484577"/>
              <a:gd name="connsiteY4" fmla="*/ 207912 h 294678"/>
              <a:gd name="connsiteX5" fmla="*/ 414714 w 484577"/>
              <a:gd name="connsiteY5" fmla="*/ 294678 h 294678"/>
              <a:gd name="connsiteX6" fmla="*/ 69863 w 484577"/>
              <a:gd name="connsiteY6" fmla="*/ 294678 h 294678"/>
              <a:gd name="connsiteX7" fmla="*/ 2118 w 484577"/>
              <a:gd name="connsiteY7" fmla="*/ 207912 h 2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577" h="294678">
                <a:moveTo>
                  <a:pt x="2118" y="207912"/>
                </a:moveTo>
                <a:lnTo>
                  <a:pt x="64622" y="29283"/>
                </a:lnTo>
                <a:cubicBezTo>
                  <a:pt x="64622" y="29283"/>
                  <a:pt x="147118" y="0"/>
                  <a:pt x="241363" y="0"/>
                </a:cubicBezTo>
                <a:cubicBezTo>
                  <a:pt x="335608" y="0"/>
                  <a:pt x="419954" y="29283"/>
                  <a:pt x="419954" y="29283"/>
                </a:cubicBezTo>
                <a:lnTo>
                  <a:pt x="482458" y="207912"/>
                </a:lnTo>
                <a:cubicBezTo>
                  <a:pt x="493477" y="251985"/>
                  <a:pt x="460141" y="294678"/>
                  <a:pt x="414714" y="294678"/>
                </a:cubicBezTo>
                <a:lnTo>
                  <a:pt x="69863" y="294678"/>
                </a:lnTo>
                <a:cubicBezTo>
                  <a:pt x="24436" y="294678"/>
                  <a:pt x="-8897" y="251985"/>
                  <a:pt x="2118" y="207912"/>
                </a:cubicBezTo>
                <a:close/>
              </a:path>
            </a:pathLst>
          </a:custGeom>
          <a:solidFill>
            <a:srgbClr val="505050"/>
          </a:solidFill>
          <a:ln w="16449" cap="flat">
            <a:solidFill>
              <a:srgbClr val="C00000"/>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62A7D6A-D650-4B82-BA9F-DC2C58881EDF}"/>
              </a:ext>
            </a:extLst>
          </p:cNvPr>
          <p:cNvSpPr/>
          <p:nvPr/>
        </p:nvSpPr>
        <p:spPr>
          <a:xfrm>
            <a:off x="3793576" y="2567799"/>
            <a:ext cx="355331" cy="511717"/>
          </a:xfrm>
          <a:custGeom>
            <a:avLst/>
            <a:gdLst>
              <a:gd name="connsiteX0" fmla="*/ 264952 w 355331"/>
              <a:gd name="connsiteY0" fmla="*/ 253396 h 511717"/>
              <a:gd name="connsiteX1" fmla="*/ 264952 w 355331"/>
              <a:gd name="connsiteY1" fmla="*/ 0 h 511717"/>
              <a:gd name="connsiteX2" fmla="*/ 90380 w 355331"/>
              <a:gd name="connsiteY2" fmla="*/ 0 h 511717"/>
              <a:gd name="connsiteX3" fmla="*/ 90380 w 355331"/>
              <a:gd name="connsiteY3" fmla="*/ 253396 h 511717"/>
              <a:gd name="connsiteX4" fmla="*/ 0 w 355331"/>
              <a:gd name="connsiteY4" fmla="*/ 511718 h 511717"/>
              <a:gd name="connsiteX5" fmla="*/ 355332 w 355331"/>
              <a:gd name="connsiteY5" fmla="*/ 511718 h 51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331" h="511717">
                <a:moveTo>
                  <a:pt x="264952" y="253396"/>
                </a:moveTo>
                <a:lnTo>
                  <a:pt x="264952" y="0"/>
                </a:lnTo>
                <a:lnTo>
                  <a:pt x="90380" y="0"/>
                </a:lnTo>
                <a:lnTo>
                  <a:pt x="90380" y="253396"/>
                </a:lnTo>
                <a:lnTo>
                  <a:pt x="0" y="511718"/>
                </a:lnTo>
                <a:lnTo>
                  <a:pt x="355332" y="511718"/>
                </a:lnTo>
                <a:close/>
              </a:path>
            </a:pathLst>
          </a:custGeom>
          <a:solidFill>
            <a:srgbClr val="E4E4E4"/>
          </a:solidFill>
          <a:ln w="16449" cap="flat">
            <a:solidFill>
              <a:srgbClr val="C00000"/>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8C33C020-6CC9-4847-A0FE-FE0A8D3F1148}"/>
              </a:ext>
            </a:extLst>
          </p:cNvPr>
          <p:cNvSpPr/>
          <p:nvPr/>
        </p:nvSpPr>
        <p:spPr>
          <a:xfrm>
            <a:off x="3960139" y="3079562"/>
            <a:ext cx="20948" cy="233008"/>
          </a:xfrm>
          <a:custGeom>
            <a:avLst/>
            <a:gdLst>
              <a:gd name="connsiteX0" fmla="*/ 10474 w 20948"/>
              <a:gd name="connsiteY0" fmla="*/ 233009 h 233008"/>
              <a:gd name="connsiteX1" fmla="*/ 0 w 20948"/>
              <a:gd name="connsiteY1" fmla="*/ 222535 h 233008"/>
              <a:gd name="connsiteX2" fmla="*/ 0 w 20948"/>
              <a:gd name="connsiteY2" fmla="*/ 10474 h 233008"/>
              <a:gd name="connsiteX3" fmla="*/ 10474 w 20948"/>
              <a:gd name="connsiteY3" fmla="*/ 0 h 233008"/>
              <a:gd name="connsiteX4" fmla="*/ 20949 w 20948"/>
              <a:gd name="connsiteY4" fmla="*/ 10474 h 233008"/>
              <a:gd name="connsiteX5" fmla="*/ 20949 w 20948"/>
              <a:gd name="connsiteY5" fmla="*/ 222535 h 233008"/>
              <a:gd name="connsiteX6" fmla="*/ 10474 w 20948"/>
              <a:gd name="connsiteY6" fmla="*/ 233009 h 23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48" h="233008">
                <a:moveTo>
                  <a:pt x="10474" y="233009"/>
                </a:moveTo>
                <a:cubicBezTo>
                  <a:pt x="4689" y="233009"/>
                  <a:pt x="0" y="228320"/>
                  <a:pt x="0" y="222535"/>
                </a:cubicBezTo>
                <a:lnTo>
                  <a:pt x="0" y="10474"/>
                </a:lnTo>
                <a:cubicBezTo>
                  <a:pt x="0" y="4689"/>
                  <a:pt x="4689" y="0"/>
                  <a:pt x="10474" y="0"/>
                </a:cubicBezTo>
                <a:cubicBezTo>
                  <a:pt x="16260" y="0"/>
                  <a:pt x="20949" y="4689"/>
                  <a:pt x="20949" y="10474"/>
                </a:cubicBezTo>
                <a:lnTo>
                  <a:pt x="20949" y="222535"/>
                </a:lnTo>
                <a:cubicBezTo>
                  <a:pt x="20949" y="228320"/>
                  <a:pt x="16260" y="233009"/>
                  <a:pt x="10474" y="233009"/>
                </a:cubicBezTo>
                <a:close/>
              </a:path>
            </a:pathLst>
          </a:custGeom>
          <a:solidFill>
            <a:srgbClr val="737373"/>
          </a:solidFill>
          <a:ln w="16449" cap="flat">
            <a:solidFill>
              <a:srgbClr val="C00000"/>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4E10504-48AC-43B6-8A99-6A3395392CC2}"/>
              </a:ext>
            </a:extLst>
          </p:cNvPr>
          <p:cNvSpPr/>
          <p:nvPr/>
        </p:nvSpPr>
        <p:spPr>
          <a:xfrm>
            <a:off x="4024992" y="2957361"/>
            <a:ext cx="34914" cy="34914"/>
          </a:xfrm>
          <a:custGeom>
            <a:avLst/>
            <a:gdLst>
              <a:gd name="connsiteX0" fmla="*/ 34915 w 34914"/>
              <a:gd name="connsiteY0" fmla="*/ 17457 h 34914"/>
              <a:gd name="connsiteX1" fmla="*/ 17457 w 34914"/>
              <a:gd name="connsiteY1" fmla="*/ 34914 h 34914"/>
              <a:gd name="connsiteX2" fmla="*/ 0 w 34914"/>
              <a:gd name="connsiteY2" fmla="*/ 17457 h 34914"/>
              <a:gd name="connsiteX3" fmla="*/ 17457 w 34914"/>
              <a:gd name="connsiteY3" fmla="*/ 0 h 34914"/>
              <a:gd name="connsiteX4" fmla="*/ 34915 w 34914"/>
              <a:gd name="connsiteY4" fmla="*/ 17457 h 34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14" h="34914">
                <a:moveTo>
                  <a:pt x="34915" y="17457"/>
                </a:moveTo>
                <a:cubicBezTo>
                  <a:pt x="34915" y="27099"/>
                  <a:pt x="27099" y="34914"/>
                  <a:pt x="17457" y="34914"/>
                </a:cubicBezTo>
                <a:cubicBezTo>
                  <a:pt x="7816" y="34914"/>
                  <a:pt x="0" y="27099"/>
                  <a:pt x="0" y="17457"/>
                </a:cubicBezTo>
                <a:cubicBezTo>
                  <a:pt x="0" y="7816"/>
                  <a:pt x="7816" y="0"/>
                  <a:pt x="17457" y="0"/>
                </a:cubicBezTo>
                <a:cubicBezTo>
                  <a:pt x="27099" y="0"/>
                  <a:pt x="34915" y="7816"/>
                  <a:pt x="34915" y="17457"/>
                </a:cubicBezTo>
                <a:close/>
              </a:path>
            </a:pathLst>
          </a:custGeom>
          <a:solidFill>
            <a:srgbClr val="D2D2D2"/>
          </a:solidFill>
          <a:ln w="16449" cap="flat">
            <a:solidFill>
              <a:srgbClr val="C00000"/>
            </a:solid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4E38B7B-1FD8-413E-B869-99825F684892}"/>
              </a:ext>
            </a:extLst>
          </p:cNvPr>
          <p:cNvSpPr/>
          <p:nvPr/>
        </p:nvSpPr>
        <p:spPr>
          <a:xfrm>
            <a:off x="3976112" y="2884041"/>
            <a:ext cx="52371" cy="52371"/>
          </a:xfrm>
          <a:custGeom>
            <a:avLst/>
            <a:gdLst>
              <a:gd name="connsiteX0" fmla="*/ 52372 w 52371"/>
              <a:gd name="connsiteY0" fmla="*/ 26186 h 52371"/>
              <a:gd name="connsiteX1" fmla="*/ 26186 w 52371"/>
              <a:gd name="connsiteY1" fmla="*/ 52372 h 52371"/>
              <a:gd name="connsiteX2" fmla="*/ 0 w 52371"/>
              <a:gd name="connsiteY2" fmla="*/ 26186 h 52371"/>
              <a:gd name="connsiteX3" fmla="*/ 26186 w 52371"/>
              <a:gd name="connsiteY3" fmla="*/ 0 h 52371"/>
              <a:gd name="connsiteX4" fmla="*/ 52372 w 52371"/>
              <a:gd name="connsiteY4" fmla="*/ 26186 h 5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71" h="52371">
                <a:moveTo>
                  <a:pt x="52372" y="26186"/>
                </a:moveTo>
                <a:cubicBezTo>
                  <a:pt x="52372" y="40648"/>
                  <a:pt x="40648" y="52372"/>
                  <a:pt x="26186" y="52372"/>
                </a:cubicBezTo>
                <a:cubicBezTo>
                  <a:pt x="11724" y="52372"/>
                  <a:pt x="0" y="40648"/>
                  <a:pt x="0" y="26186"/>
                </a:cubicBezTo>
                <a:cubicBezTo>
                  <a:pt x="0" y="11724"/>
                  <a:pt x="11724" y="0"/>
                  <a:pt x="26186" y="0"/>
                </a:cubicBezTo>
                <a:cubicBezTo>
                  <a:pt x="40648" y="0"/>
                  <a:pt x="52372" y="11724"/>
                  <a:pt x="52372" y="26186"/>
                </a:cubicBezTo>
                <a:close/>
              </a:path>
            </a:pathLst>
          </a:custGeom>
          <a:solidFill>
            <a:srgbClr val="D2D2D2"/>
          </a:solidFill>
          <a:ln w="16449" cap="flat">
            <a:solidFill>
              <a:srgbClr val="C00000"/>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75146F7-9D67-46CC-90FE-7242A34D3023}"/>
              </a:ext>
            </a:extLst>
          </p:cNvPr>
          <p:cNvSpPr/>
          <p:nvPr/>
        </p:nvSpPr>
        <p:spPr>
          <a:xfrm>
            <a:off x="3707270" y="2241931"/>
            <a:ext cx="479920" cy="625863"/>
          </a:xfrm>
          <a:custGeom>
            <a:avLst/>
            <a:gdLst>
              <a:gd name="connsiteX0" fmla="*/ 273751 w 479920"/>
              <a:gd name="connsiteY0" fmla="*/ 625864 h 625863"/>
              <a:gd name="connsiteX1" fmla="*/ 252802 w 479920"/>
              <a:gd name="connsiteY1" fmla="*/ 625864 h 625863"/>
              <a:gd name="connsiteX2" fmla="*/ 252802 w 479920"/>
              <a:gd name="connsiteY2" fmla="*/ 192798 h 625863"/>
              <a:gd name="connsiteX3" fmla="*/ 198685 w 479920"/>
              <a:gd name="connsiteY3" fmla="*/ 138680 h 625863"/>
              <a:gd name="connsiteX4" fmla="*/ 150132 w 479920"/>
              <a:gd name="connsiteY4" fmla="*/ 138680 h 625863"/>
              <a:gd name="connsiteX5" fmla="*/ 150132 w 479920"/>
              <a:gd name="connsiteY5" fmla="*/ 238187 h 625863"/>
              <a:gd name="connsiteX6" fmla="*/ 75066 w 479920"/>
              <a:gd name="connsiteY6" fmla="*/ 313253 h 625863"/>
              <a:gd name="connsiteX7" fmla="*/ 0 w 479920"/>
              <a:gd name="connsiteY7" fmla="*/ 238187 h 625863"/>
              <a:gd name="connsiteX8" fmla="*/ 0 w 479920"/>
              <a:gd name="connsiteY8" fmla="*/ 192798 h 625863"/>
              <a:gd name="connsiteX9" fmla="*/ 75066 w 479920"/>
              <a:gd name="connsiteY9" fmla="*/ 117732 h 625863"/>
              <a:gd name="connsiteX10" fmla="*/ 129184 w 479920"/>
              <a:gd name="connsiteY10" fmla="*/ 117732 h 625863"/>
              <a:gd name="connsiteX11" fmla="*/ 129184 w 479920"/>
              <a:gd name="connsiteY11" fmla="*/ 75066 h 625863"/>
              <a:gd name="connsiteX12" fmla="*/ 204250 w 479920"/>
              <a:gd name="connsiteY12" fmla="*/ 0 h 625863"/>
              <a:gd name="connsiteX13" fmla="*/ 479921 w 479920"/>
              <a:gd name="connsiteY13" fmla="*/ 0 h 625863"/>
              <a:gd name="connsiteX14" fmla="*/ 479921 w 479920"/>
              <a:gd name="connsiteY14" fmla="*/ 20949 h 625863"/>
              <a:gd name="connsiteX15" fmla="*/ 204250 w 479920"/>
              <a:gd name="connsiteY15" fmla="*/ 20949 h 625863"/>
              <a:gd name="connsiteX16" fmla="*/ 150132 w 479920"/>
              <a:gd name="connsiteY16" fmla="*/ 75066 h 625863"/>
              <a:gd name="connsiteX17" fmla="*/ 150132 w 479920"/>
              <a:gd name="connsiteY17" fmla="*/ 117732 h 625863"/>
              <a:gd name="connsiteX18" fmla="*/ 198685 w 479920"/>
              <a:gd name="connsiteY18" fmla="*/ 117732 h 625863"/>
              <a:gd name="connsiteX19" fmla="*/ 273751 w 479920"/>
              <a:gd name="connsiteY19" fmla="*/ 192798 h 625863"/>
              <a:gd name="connsiteX20" fmla="*/ 273751 w 479920"/>
              <a:gd name="connsiteY20" fmla="*/ 625864 h 625863"/>
              <a:gd name="connsiteX21" fmla="*/ 75066 w 479920"/>
              <a:gd name="connsiteY21" fmla="*/ 138680 h 625863"/>
              <a:gd name="connsiteX22" fmla="*/ 20949 w 479920"/>
              <a:gd name="connsiteY22" fmla="*/ 192798 h 625863"/>
              <a:gd name="connsiteX23" fmla="*/ 20949 w 479920"/>
              <a:gd name="connsiteY23" fmla="*/ 238187 h 625863"/>
              <a:gd name="connsiteX24" fmla="*/ 75066 w 479920"/>
              <a:gd name="connsiteY24" fmla="*/ 292304 h 625863"/>
              <a:gd name="connsiteX25" fmla="*/ 129184 w 479920"/>
              <a:gd name="connsiteY25" fmla="*/ 238187 h 625863"/>
              <a:gd name="connsiteX26" fmla="*/ 129184 w 479920"/>
              <a:gd name="connsiteY26" fmla="*/ 138680 h 625863"/>
              <a:gd name="connsiteX27" fmla="*/ 75066 w 479920"/>
              <a:gd name="connsiteY27" fmla="*/ 138680 h 62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9920" h="625863">
                <a:moveTo>
                  <a:pt x="273751" y="625864"/>
                </a:moveTo>
                <a:lnTo>
                  <a:pt x="252802" y="625864"/>
                </a:lnTo>
                <a:lnTo>
                  <a:pt x="252802" y="192798"/>
                </a:lnTo>
                <a:cubicBezTo>
                  <a:pt x="252802" y="162957"/>
                  <a:pt x="228526" y="138680"/>
                  <a:pt x="198685" y="138680"/>
                </a:cubicBezTo>
                <a:lnTo>
                  <a:pt x="150132" y="138680"/>
                </a:lnTo>
                <a:lnTo>
                  <a:pt x="150132" y="238187"/>
                </a:lnTo>
                <a:cubicBezTo>
                  <a:pt x="150132" y="279578"/>
                  <a:pt x="116457" y="313253"/>
                  <a:pt x="75066" y="313253"/>
                </a:cubicBezTo>
                <a:cubicBezTo>
                  <a:pt x="33675" y="313253"/>
                  <a:pt x="0" y="279578"/>
                  <a:pt x="0" y="238187"/>
                </a:cubicBezTo>
                <a:lnTo>
                  <a:pt x="0" y="192798"/>
                </a:lnTo>
                <a:cubicBezTo>
                  <a:pt x="0" y="151407"/>
                  <a:pt x="33675" y="117732"/>
                  <a:pt x="75066" y="117732"/>
                </a:cubicBezTo>
                <a:lnTo>
                  <a:pt x="129184" y="117732"/>
                </a:lnTo>
                <a:lnTo>
                  <a:pt x="129184" y="75066"/>
                </a:lnTo>
                <a:cubicBezTo>
                  <a:pt x="129184" y="33675"/>
                  <a:pt x="162859" y="0"/>
                  <a:pt x="204250" y="0"/>
                </a:cubicBezTo>
                <a:lnTo>
                  <a:pt x="479921" y="0"/>
                </a:lnTo>
                <a:lnTo>
                  <a:pt x="479921" y="20949"/>
                </a:lnTo>
                <a:lnTo>
                  <a:pt x="204250" y="20949"/>
                </a:lnTo>
                <a:cubicBezTo>
                  <a:pt x="174408" y="20949"/>
                  <a:pt x="150132" y="45225"/>
                  <a:pt x="150132" y="75066"/>
                </a:cubicBezTo>
                <a:lnTo>
                  <a:pt x="150132" y="117732"/>
                </a:lnTo>
                <a:lnTo>
                  <a:pt x="198685" y="117732"/>
                </a:lnTo>
                <a:cubicBezTo>
                  <a:pt x="240076" y="117732"/>
                  <a:pt x="273751" y="151407"/>
                  <a:pt x="273751" y="192798"/>
                </a:cubicBezTo>
                <a:lnTo>
                  <a:pt x="273751" y="625864"/>
                </a:lnTo>
                <a:close/>
                <a:moveTo>
                  <a:pt x="75066" y="138680"/>
                </a:moveTo>
                <a:cubicBezTo>
                  <a:pt x="45225" y="138680"/>
                  <a:pt x="20949" y="162957"/>
                  <a:pt x="20949" y="192798"/>
                </a:cubicBezTo>
                <a:lnTo>
                  <a:pt x="20949" y="238187"/>
                </a:lnTo>
                <a:cubicBezTo>
                  <a:pt x="20949" y="268028"/>
                  <a:pt x="45225" y="292304"/>
                  <a:pt x="75066" y="292304"/>
                </a:cubicBezTo>
                <a:cubicBezTo>
                  <a:pt x="104908" y="292304"/>
                  <a:pt x="129184" y="268028"/>
                  <a:pt x="129184" y="238187"/>
                </a:cubicBezTo>
                <a:lnTo>
                  <a:pt x="129184" y="138680"/>
                </a:lnTo>
                <a:lnTo>
                  <a:pt x="75066" y="138680"/>
                </a:lnTo>
                <a:close/>
              </a:path>
            </a:pathLst>
          </a:custGeom>
          <a:solidFill>
            <a:srgbClr val="E4E4E4"/>
          </a:solidFill>
          <a:ln w="16449" cap="flat">
            <a:solidFill>
              <a:srgbClr val="C00000"/>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E4F44B7-64C7-43B5-919F-0D967672BEF4}"/>
              </a:ext>
            </a:extLst>
          </p:cNvPr>
          <p:cNvSpPr/>
          <p:nvPr/>
        </p:nvSpPr>
        <p:spPr>
          <a:xfrm rot="10800000">
            <a:off x="3923412" y="2522641"/>
            <a:ext cx="96014" cy="218236"/>
          </a:xfrm>
          <a:custGeom>
            <a:avLst/>
            <a:gdLst>
              <a:gd name="connsiteX0" fmla="*/ 0 w 96014"/>
              <a:gd name="connsiteY0" fmla="*/ 0 h 218236"/>
              <a:gd name="connsiteX1" fmla="*/ 96015 w 96014"/>
              <a:gd name="connsiteY1" fmla="*/ 0 h 218236"/>
              <a:gd name="connsiteX2" fmla="*/ 96015 w 96014"/>
              <a:gd name="connsiteY2" fmla="*/ 218237 h 218236"/>
              <a:gd name="connsiteX3" fmla="*/ 0 w 96014"/>
              <a:gd name="connsiteY3" fmla="*/ 218237 h 218236"/>
            </a:gdLst>
            <a:ahLst/>
            <a:cxnLst>
              <a:cxn ang="0">
                <a:pos x="connsiteX0" y="connsiteY0"/>
              </a:cxn>
              <a:cxn ang="0">
                <a:pos x="connsiteX1" y="connsiteY1"/>
              </a:cxn>
              <a:cxn ang="0">
                <a:pos x="connsiteX2" y="connsiteY2"/>
              </a:cxn>
              <a:cxn ang="0">
                <a:pos x="connsiteX3" y="connsiteY3"/>
              </a:cxn>
            </a:cxnLst>
            <a:rect l="l" t="t" r="r" b="b"/>
            <a:pathLst>
              <a:path w="96014" h="218236">
                <a:moveTo>
                  <a:pt x="0" y="0"/>
                </a:moveTo>
                <a:lnTo>
                  <a:pt x="96015" y="0"/>
                </a:lnTo>
                <a:lnTo>
                  <a:pt x="96015" y="218237"/>
                </a:lnTo>
                <a:lnTo>
                  <a:pt x="0" y="218237"/>
                </a:lnTo>
                <a:close/>
              </a:path>
            </a:pathLst>
          </a:custGeom>
          <a:solidFill>
            <a:srgbClr val="737373"/>
          </a:solidFill>
          <a:ln w="16449" cap="flat">
            <a:solidFill>
              <a:srgbClr val="C00000"/>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7155EB63-B726-43DF-9FF2-B5DD2FBA0794}"/>
              </a:ext>
            </a:extLst>
          </p:cNvPr>
          <p:cNvSpPr/>
          <p:nvPr/>
        </p:nvSpPr>
        <p:spPr>
          <a:xfrm>
            <a:off x="3862134" y="2555799"/>
            <a:ext cx="218215" cy="34914"/>
          </a:xfrm>
          <a:custGeom>
            <a:avLst/>
            <a:gdLst>
              <a:gd name="connsiteX0" fmla="*/ 13966 w 218215"/>
              <a:gd name="connsiteY0" fmla="*/ 34915 h 34914"/>
              <a:gd name="connsiteX1" fmla="*/ 204250 w 218215"/>
              <a:gd name="connsiteY1" fmla="*/ 34915 h 34914"/>
              <a:gd name="connsiteX2" fmla="*/ 218216 w 218215"/>
              <a:gd name="connsiteY2" fmla="*/ 20949 h 34914"/>
              <a:gd name="connsiteX3" fmla="*/ 218216 w 218215"/>
              <a:gd name="connsiteY3" fmla="*/ 13966 h 34914"/>
              <a:gd name="connsiteX4" fmla="*/ 204250 w 218215"/>
              <a:gd name="connsiteY4" fmla="*/ 0 h 34914"/>
              <a:gd name="connsiteX5" fmla="*/ 13966 w 218215"/>
              <a:gd name="connsiteY5" fmla="*/ 0 h 34914"/>
              <a:gd name="connsiteX6" fmla="*/ 0 w 218215"/>
              <a:gd name="connsiteY6" fmla="*/ 13966 h 34914"/>
              <a:gd name="connsiteX7" fmla="*/ 0 w 218215"/>
              <a:gd name="connsiteY7" fmla="*/ 20949 h 34914"/>
              <a:gd name="connsiteX8" fmla="*/ 13966 w 218215"/>
              <a:gd name="connsiteY8" fmla="*/ 34915 h 3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215" h="34914">
                <a:moveTo>
                  <a:pt x="13966" y="34915"/>
                </a:moveTo>
                <a:lnTo>
                  <a:pt x="204250" y="34915"/>
                </a:lnTo>
                <a:cubicBezTo>
                  <a:pt x="211962" y="34915"/>
                  <a:pt x="218216" y="28661"/>
                  <a:pt x="218216" y="20949"/>
                </a:cubicBezTo>
                <a:lnTo>
                  <a:pt x="218216" y="13966"/>
                </a:lnTo>
                <a:cubicBezTo>
                  <a:pt x="218216" y="6253"/>
                  <a:pt x="211962" y="0"/>
                  <a:pt x="204250" y="0"/>
                </a:cubicBezTo>
                <a:lnTo>
                  <a:pt x="13966" y="0"/>
                </a:lnTo>
                <a:cubicBezTo>
                  <a:pt x="6253" y="0"/>
                  <a:pt x="0" y="6253"/>
                  <a:pt x="0" y="13966"/>
                </a:cubicBezTo>
                <a:lnTo>
                  <a:pt x="0" y="20949"/>
                </a:lnTo>
                <a:cubicBezTo>
                  <a:pt x="0" y="28661"/>
                  <a:pt x="6253" y="34915"/>
                  <a:pt x="13966" y="34915"/>
                </a:cubicBezTo>
                <a:close/>
              </a:path>
            </a:pathLst>
          </a:custGeom>
          <a:solidFill>
            <a:srgbClr val="E4E4E4"/>
          </a:solidFill>
          <a:ln w="16449" cap="flat">
            <a:solidFill>
              <a:srgbClr val="C00000"/>
            </a:solidFill>
            <a:prstDash val="solid"/>
            <a:miter/>
          </a:ln>
        </p:spPr>
        <p:txBody>
          <a:bodyPr rtlCol="0" anchor="ctr"/>
          <a:lstStyle/>
          <a:p>
            <a:endParaRPr lang="en-US"/>
          </a:p>
        </p:txBody>
      </p:sp>
      <p:grpSp>
        <p:nvGrpSpPr>
          <p:cNvPr id="49" name="Graphic 13" descr="Chemistry lab">
            <a:extLst>
              <a:ext uri="{FF2B5EF4-FFF2-40B4-BE49-F238E27FC236}">
                <a16:creationId xmlns:a16="http://schemas.microsoft.com/office/drawing/2014/main" id="{7953798F-97B6-4EAB-84BC-8AD210196E54}"/>
              </a:ext>
            </a:extLst>
          </p:cNvPr>
          <p:cNvGrpSpPr/>
          <p:nvPr/>
        </p:nvGrpSpPr>
        <p:grpSpPr>
          <a:xfrm>
            <a:off x="4286851" y="2771780"/>
            <a:ext cx="649409" cy="712255"/>
            <a:chOff x="4286851" y="2771780"/>
            <a:chExt cx="649409" cy="712255"/>
          </a:xfrm>
        </p:grpSpPr>
        <p:grpSp>
          <p:nvGrpSpPr>
            <p:cNvPr id="50" name="Graphic 13" descr="Chemistry lab">
              <a:extLst>
                <a:ext uri="{FF2B5EF4-FFF2-40B4-BE49-F238E27FC236}">
                  <a16:creationId xmlns:a16="http://schemas.microsoft.com/office/drawing/2014/main" id="{77D170AA-614D-4FAA-B48C-973BFCE4FDC0}"/>
                </a:ext>
              </a:extLst>
            </p:cNvPr>
            <p:cNvGrpSpPr/>
            <p:nvPr/>
          </p:nvGrpSpPr>
          <p:grpSpPr>
            <a:xfrm>
              <a:off x="4325257" y="2771780"/>
              <a:ext cx="100305" cy="712255"/>
              <a:chOff x="4325257" y="2771780"/>
              <a:chExt cx="100305" cy="712255"/>
            </a:xfrm>
          </p:grpSpPr>
          <p:sp>
            <p:nvSpPr>
              <p:cNvPr id="51" name="Freeform: Shape 50">
                <a:extLst>
                  <a:ext uri="{FF2B5EF4-FFF2-40B4-BE49-F238E27FC236}">
                    <a16:creationId xmlns:a16="http://schemas.microsoft.com/office/drawing/2014/main" id="{894DE4D7-3D5D-4D55-98FF-C75ABB656C4E}"/>
                  </a:ext>
                </a:extLst>
              </p:cNvPr>
              <p:cNvSpPr/>
              <p:nvPr/>
            </p:nvSpPr>
            <p:spPr>
              <a:xfrm>
                <a:off x="4325257" y="3055820"/>
                <a:ext cx="100302" cy="428215"/>
              </a:xfrm>
              <a:custGeom>
                <a:avLst/>
                <a:gdLst>
                  <a:gd name="connsiteX0" fmla="*/ 0 w 100302"/>
                  <a:gd name="connsiteY0" fmla="*/ 378065 h 428215"/>
                  <a:gd name="connsiteX1" fmla="*/ 50151 w 100302"/>
                  <a:gd name="connsiteY1" fmla="*/ 428216 h 428215"/>
                  <a:gd name="connsiteX2" fmla="*/ 100302 w 100302"/>
                  <a:gd name="connsiteY2" fmla="*/ 378065 h 428215"/>
                  <a:gd name="connsiteX3" fmla="*/ 100302 w 100302"/>
                  <a:gd name="connsiteY3" fmla="*/ 9689 h 428215"/>
                  <a:gd name="connsiteX4" fmla="*/ 50151 w 100302"/>
                  <a:gd name="connsiteY4" fmla="*/ 0 h 428215"/>
                  <a:gd name="connsiteX5" fmla="*/ 0 w 100302"/>
                  <a:gd name="connsiteY5" fmla="*/ 9689 h 428215"/>
                  <a:gd name="connsiteX6" fmla="*/ 0 w 100302"/>
                  <a:gd name="connsiteY6" fmla="*/ 378065 h 42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02" h="428215">
                    <a:moveTo>
                      <a:pt x="0" y="378065"/>
                    </a:moveTo>
                    <a:cubicBezTo>
                      <a:pt x="0" y="405763"/>
                      <a:pt x="22454" y="428216"/>
                      <a:pt x="50151" y="428216"/>
                    </a:cubicBezTo>
                    <a:cubicBezTo>
                      <a:pt x="77849" y="428216"/>
                      <a:pt x="100302" y="405763"/>
                      <a:pt x="100302" y="378065"/>
                    </a:cubicBezTo>
                    <a:lnTo>
                      <a:pt x="100302" y="9689"/>
                    </a:lnTo>
                    <a:cubicBezTo>
                      <a:pt x="100302" y="9689"/>
                      <a:pt x="76337" y="0"/>
                      <a:pt x="50151" y="0"/>
                    </a:cubicBezTo>
                    <a:cubicBezTo>
                      <a:pt x="23965" y="0"/>
                      <a:pt x="0" y="9689"/>
                      <a:pt x="0" y="9689"/>
                    </a:cubicBezTo>
                    <a:lnTo>
                      <a:pt x="0" y="378065"/>
                    </a:lnTo>
                    <a:close/>
                  </a:path>
                </a:pathLst>
              </a:custGeom>
              <a:solidFill>
                <a:schemeClr val="accent4"/>
              </a:solidFill>
              <a:ln w="16449" cap="flat">
                <a:solidFill>
                  <a:srgbClr val="C00000"/>
                </a:solid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6097EDE-4D97-4B0D-BBC6-1A65B89925E1}"/>
                  </a:ext>
                </a:extLst>
              </p:cNvPr>
              <p:cNvSpPr/>
              <p:nvPr/>
            </p:nvSpPr>
            <p:spPr>
              <a:xfrm>
                <a:off x="4325257" y="2771780"/>
                <a:ext cx="100305" cy="293728"/>
              </a:xfrm>
              <a:custGeom>
                <a:avLst/>
                <a:gdLst>
                  <a:gd name="connsiteX0" fmla="*/ 0 w 100305"/>
                  <a:gd name="connsiteY0" fmla="*/ 0 h 293728"/>
                  <a:gd name="connsiteX1" fmla="*/ 100306 w 100305"/>
                  <a:gd name="connsiteY1" fmla="*/ 0 h 293728"/>
                  <a:gd name="connsiteX2" fmla="*/ 100306 w 100305"/>
                  <a:gd name="connsiteY2" fmla="*/ 293729 h 293728"/>
                  <a:gd name="connsiteX3" fmla="*/ 0 w 100305"/>
                  <a:gd name="connsiteY3" fmla="*/ 293729 h 293728"/>
                </a:gdLst>
                <a:ahLst/>
                <a:cxnLst>
                  <a:cxn ang="0">
                    <a:pos x="connsiteX0" y="connsiteY0"/>
                  </a:cxn>
                  <a:cxn ang="0">
                    <a:pos x="connsiteX1" y="connsiteY1"/>
                  </a:cxn>
                  <a:cxn ang="0">
                    <a:pos x="connsiteX2" y="connsiteY2"/>
                  </a:cxn>
                  <a:cxn ang="0">
                    <a:pos x="connsiteX3" y="connsiteY3"/>
                  </a:cxn>
                </a:cxnLst>
                <a:rect l="l" t="t" r="r" b="b"/>
                <a:pathLst>
                  <a:path w="100305" h="293728">
                    <a:moveTo>
                      <a:pt x="0" y="0"/>
                    </a:moveTo>
                    <a:lnTo>
                      <a:pt x="100306" y="0"/>
                    </a:lnTo>
                    <a:lnTo>
                      <a:pt x="100306" y="293729"/>
                    </a:lnTo>
                    <a:lnTo>
                      <a:pt x="0" y="293729"/>
                    </a:lnTo>
                    <a:close/>
                  </a:path>
                </a:pathLst>
              </a:custGeom>
              <a:solidFill>
                <a:srgbClr val="E6E6E6"/>
              </a:solidFill>
              <a:ln w="16449" cap="flat">
                <a:solidFill>
                  <a:srgbClr val="C00000"/>
                </a:solid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D85514FA-0947-4571-A4AF-504FD35A253F}"/>
                  </a:ext>
                </a:extLst>
              </p:cNvPr>
              <p:cNvSpPr/>
              <p:nvPr/>
            </p:nvSpPr>
            <p:spPr>
              <a:xfrm>
                <a:off x="4339817" y="3157069"/>
                <a:ext cx="13965" cy="74193"/>
              </a:xfrm>
              <a:custGeom>
                <a:avLst/>
                <a:gdLst>
                  <a:gd name="connsiteX0" fmla="*/ 6983 w 13965"/>
                  <a:gd name="connsiteY0" fmla="*/ 74193 h 74193"/>
                  <a:gd name="connsiteX1" fmla="*/ 0 w 13965"/>
                  <a:gd name="connsiteY1" fmla="*/ 67210 h 74193"/>
                  <a:gd name="connsiteX2" fmla="*/ 0 w 13965"/>
                  <a:gd name="connsiteY2" fmla="*/ 6983 h 74193"/>
                  <a:gd name="connsiteX3" fmla="*/ 6983 w 13965"/>
                  <a:gd name="connsiteY3" fmla="*/ 0 h 74193"/>
                  <a:gd name="connsiteX4" fmla="*/ 13966 w 13965"/>
                  <a:gd name="connsiteY4" fmla="*/ 6983 h 74193"/>
                  <a:gd name="connsiteX5" fmla="*/ 13966 w 13965"/>
                  <a:gd name="connsiteY5" fmla="*/ 67210 h 74193"/>
                  <a:gd name="connsiteX6" fmla="*/ 6983 w 13965"/>
                  <a:gd name="connsiteY6" fmla="*/ 74193 h 7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5" h="74193">
                    <a:moveTo>
                      <a:pt x="6983" y="74193"/>
                    </a:moveTo>
                    <a:cubicBezTo>
                      <a:pt x="3128" y="74193"/>
                      <a:pt x="0" y="71065"/>
                      <a:pt x="0" y="67210"/>
                    </a:cubicBezTo>
                    <a:lnTo>
                      <a:pt x="0" y="6983"/>
                    </a:lnTo>
                    <a:cubicBezTo>
                      <a:pt x="0" y="3128"/>
                      <a:pt x="3128" y="0"/>
                      <a:pt x="6983" y="0"/>
                    </a:cubicBezTo>
                    <a:cubicBezTo>
                      <a:pt x="10837" y="0"/>
                      <a:pt x="13966" y="3128"/>
                      <a:pt x="13966" y="6983"/>
                    </a:cubicBezTo>
                    <a:lnTo>
                      <a:pt x="13966" y="67210"/>
                    </a:lnTo>
                    <a:cubicBezTo>
                      <a:pt x="13966" y="71065"/>
                      <a:pt x="10841" y="74193"/>
                      <a:pt x="6983" y="74193"/>
                    </a:cubicBezTo>
                    <a:close/>
                  </a:path>
                </a:pathLst>
              </a:custGeom>
              <a:solidFill>
                <a:srgbClr val="FFFFFF"/>
              </a:solidFill>
              <a:ln w="16449" cap="flat">
                <a:solidFill>
                  <a:srgbClr val="C00000"/>
                </a:solidFill>
                <a:prstDash val="solid"/>
                <a:miter/>
              </a:ln>
            </p:spPr>
            <p:txBody>
              <a:bodyPr rtlCol="0" anchor="ctr"/>
              <a:lstStyle/>
              <a:p>
                <a:endParaRPr lang="en-US"/>
              </a:p>
            </p:txBody>
          </p:sp>
        </p:grpSp>
        <p:grpSp>
          <p:nvGrpSpPr>
            <p:cNvPr id="54" name="Graphic 13" descr="Chemistry lab">
              <a:extLst>
                <a:ext uri="{FF2B5EF4-FFF2-40B4-BE49-F238E27FC236}">
                  <a16:creationId xmlns:a16="http://schemas.microsoft.com/office/drawing/2014/main" id="{827AF430-0E4D-418D-8AA3-3A2B5FD08735}"/>
                </a:ext>
              </a:extLst>
            </p:cNvPr>
            <p:cNvGrpSpPr/>
            <p:nvPr/>
          </p:nvGrpSpPr>
          <p:grpSpPr>
            <a:xfrm>
              <a:off x="4485291" y="2771780"/>
              <a:ext cx="100305" cy="712255"/>
              <a:chOff x="4485291" y="2771780"/>
              <a:chExt cx="100305" cy="712255"/>
            </a:xfrm>
          </p:grpSpPr>
          <p:sp>
            <p:nvSpPr>
              <p:cNvPr id="55" name="Freeform: Shape 54">
                <a:extLst>
                  <a:ext uri="{FF2B5EF4-FFF2-40B4-BE49-F238E27FC236}">
                    <a16:creationId xmlns:a16="http://schemas.microsoft.com/office/drawing/2014/main" id="{E4B629A3-EDD9-4F95-B186-124C54168A39}"/>
                  </a:ext>
                </a:extLst>
              </p:cNvPr>
              <p:cNvSpPr/>
              <p:nvPr/>
            </p:nvSpPr>
            <p:spPr>
              <a:xfrm>
                <a:off x="4485291" y="3255880"/>
                <a:ext cx="100302" cy="228155"/>
              </a:xfrm>
              <a:custGeom>
                <a:avLst/>
                <a:gdLst>
                  <a:gd name="connsiteX0" fmla="*/ 0 w 100302"/>
                  <a:gd name="connsiteY0" fmla="*/ 178005 h 228155"/>
                  <a:gd name="connsiteX1" fmla="*/ 50151 w 100302"/>
                  <a:gd name="connsiteY1" fmla="*/ 228156 h 228155"/>
                  <a:gd name="connsiteX2" fmla="*/ 100302 w 100302"/>
                  <a:gd name="connsiteY2" fmla="*/ 178005 h 228155"/>
                  <a:gd name="connsiteX3" fmla="*/ 100302 w 100302"/>
                  <a:gd name="connsiteY3" fmla="*/ 10237 h 228155"/>
                  <a:gd name="connsiteX4" fmla="*/ 50151 w 100302"/>
                  <a:gd name="connsiteY4" fmla="*/ 0 h 228155"/>
                  <a:gd name="connsiteX5" fmla="*/ 0 w 100302"/>
                  <a:gd name="connsiteY5" fmla="*/ 10237 h 228155"/>
                  <a:gd name="connsiteX6" fmla="*/ 0 w 100302"/>
                  <a:gd name="connsiteY6" fmla="*/ 178005 h 22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02" h="228155">
                    <a:moveTo>
                      <a:pt x="0" y="178005"/>
                    </a:moveTo>
                    <a:cubicBezTo>
                      <a:pt x="0" y="205702"/>
                      <a:pt x="22454" y="228156"/>
                      <a:pt x="50151" y="228156"/>
                    </a:cubicBezTo>
                    <a:cubicBezTo>
                      <a:pt x="77849" y="228156"/>
                      <a:pt x="100302" y="205702"/>
                      <a:pt x="100302" y="178005"/>
                    </a:cubicBezTo>
                    <a:lnTo>
                      <a:pt x="100302" y="10237"/>
                    </a:lnTo>
                    <a:cubicBezTo>
                      <a:pt x="100302" y="10237"/>
                      <a:pt x="73544" y="0"/>
                      <a:pt x="50151" y="0"/>
                    </a:cubicBezTo>
                    <a:cubicBezTo>
                      <a:pt x="26758" y="0"/>
                      <a:pt x="0" y="10237"/>
                      <a:pt x="0" y="10237"/>
                    </a:cubicBezTo>
                    <a:lnTo>
                      <a:pt x="0" y="178005"/>
                    </a:lnTo>
                    <a:close/>
                  </a:path>
                </a:pathLst>
              </a:custGeom>
              <a:solidFill>
                <a:schemeClr val="accent4"/>
              </a:solidFill>
              <a:ln w="16449" cap="flat">
                <a:solidFill>
                  <a:srgbClr val="C00000"/>
                </a:solid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DFDAC6E-52DA-49B3-A735-33B62EF0C745}"/>
                  </a:ext>
                </a:extLst>
              </p:cNvPr>
              <p:cNvSpPr/>
              <p:nvPr/>
            </p:nvSpPr>
            <p:spPr>
              <a:xfrm>
                <a:off x="4485291" y="2771780"/>
                <a:ext cx="100305" cy="494337"/>
              </a:xfrm>
              <a:custGeom>
                <a:avLst/>
                <a:gdLst>
                  <a:gd name="connsiteX0" fmla="*/ 0 w 100305"/>
                  <a:gd name="connsiteY0" fmla="*/ 0 h 494337"/>
                  <a:gd name="connsiteX1" fmla="*/ 100306 w 100305"/>
                  <a:gd name="connsiteY1" fmla="*/ 0 h 494337"/>
                  <a:gd name="connsiteX2" fmla="*/ 100306 w 100305"/>
                  <a:gd name="connsiteY2" fmla="*/ 494337 h 494337"/>
                  <a:gd name="connsiteX3" fmla="*/ 0 w 100305"/>
                  <a:gd name="connsiteY3" fmla="*/ 494337 h 494337"/>
                </a:gdLst>
                <a:ahLst/>
                <a:cxnLst>
                  <a:cxn ang="0">
                    <a:pos x="connsiteX0" y="connsiteY0"/>
                  </a:cxn>
                  <a:cxn ang="0">
                    <a:pos x="connsiteX1" y="connsiteY1"/>
                  </a:cxn>
                  <a:cxn ang="0">
                    <a:pos x="connsiteX2" y="connsiteY2"/>
                  </a:cxn>
                  <a:cxn ang="0">
                    <a:pos x="connsiteX3" y="connsiteY3"/>
                  </a:cxn>
                </a:cxnLst>
                <a:rect l="l" t="t" r="r" b="b"/>
                <a:pathLst>
                  <a:path w="100305" h="494337">
                    <a:moveTo>
                      <a:pt x="0" y="0"/>
                    </a:moveTo>
                    <a:lnTo>
                      <a:pt x="100306" y="0"/>
                    </a:lnTo>
                    <a:lnTo>
                      <a:pt x="100306" y="494337"/>
                    </a:lnTo>
                    <a:lnTo>
                      <a:pt x="0" y="494337"/>
                    </a:lnTo>
                    <a:close/>
                  </a:path>
                </a:pathLst>
              </a:custGeom>
              <a:solidFill>
                <a:srgbClr val="E6E6E6"/>
              </a:solidFill>
              <a:ln w="16449" cap="flat">
                <a:solidFill>
                  <a:srgbClr val="C00000"/>
                </a:solid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DD8AF64C-259C-4952-89A9-273795645A6A}"/>
                  </a:ext>
                </a:extLst>
              </p:cNvPr>
              <p:cNvSpPr/>
              <p:nvPr/>
            </p:nvSpPr>
            <p:spPr>
              <a:xfrm>
                <a:off x="4501471" y="2832364"/>
                <a:ext cx="13965" cy="212978"/>
              </a:xfrm>
              <a:custGeom>
                <a:avLst/>
                <a:gdLst>
                  <a:gd name="connsiteX0" fmla="*/ 6983 w 13965"/>
                  <a:gd name="connsiteY0" fmla="*/ 212979 h 212978"/>
                  <a:gd name="connsiteX1" fmla="*/ 0 w 13965"/>
                  <a:gd name="connsiteY1" fmla="*/ 205996 h 212978"/>
                  <a:gd name="connsiteX2" fmla="*/ 0 w 13965"/>
                  <a:gd name="connsiteY2" fmla="*/ 6983 h 212978"/>
                  <a:gd name="connsiteX3" fmla="*/ 6983 w 13965"/>
                  <a:gd name="connsiteY3" fmla="*/ 0 h 212978"/>
                  <a:gd name="connsiteX4" fmla="*/ 13966 w 13965"/>
                  <a:gd name="connsiteY4" fmla="*/ 6983 h 212978"/>
                  <a:gd name="connsiteX5" fmla="*/ 13966 w 13965"/>
                  <a:gd name="connsiteY5" fmla="*/ 205996 h 212978"/>
                  <a:gd name="connsiteX6" fmla="*/ 6983 w 13965"/>
                  <a:gd name="connsiteY6" fmla="*/ 212979 h 21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5" h="212978">
                    <a:moveTo>
                      <a:pt x="6983" y="212979"/>
                    </a:moveTo>
                    <a:cubicBezTo>
                      <a:pt x="3128" y="212979"/>
                      <a:pt x="0" y="209850"/>
                      <a:pt x="0" y="205996"/>
                    </a:cubicBezTo>
                    <a:lnTo>
                      <a:pt x="0" y="6983"/>
                    </a:lnTo>
                    <a:cubicBezTo>
                      <a:pt x="0" y="3128"/>
                      <a:pt x="3128" y="0"/>
                      <a:pt x="6983" y="0"/>
                    </a:cubicBezTo>
                    <a:cubicBezTo>
                      <a:pt x="10837" y="0"/>
                      <a:pt x="13966" y="3128"/>
                      <a:pt x="13966" y="6983"/>
                    </a:cubicBezTo>
                    <a:lnTo>
                      <a:pt x="13966" y="205996"/>
                    </a:lnTo>
                    <a:cubicBezTo>
                      <a:pt x="13966" y="209850"/>
                      <a:pt x="10841" y="212979"/>
                      <a:pt x="6983" y="212979"/>
                    </a:cubicBezTo>
                    <a:close/>
                  </a:path>
                </a:pathLst>
              </a:custGeom>
              <a:solidFill>
                <a:srgbClr val="FFFFFF"/>
              </a:solidFill>
              <a:ln w="16449" cap="flat">
                <a:solidFill>
                  <a:srgbClr val="C00000"/>
                </a:solid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8C501D4-1892-4E4F-9C58-5800F229F207}"/>
                  </a:ext>
                </a:extLst>
              </p:cNvPr>
              <p:cNvSpPr/>
              <p:nvPr/>
            </p:nvSpPr>
            <p:spPr>
              <a:xfrm>
                <a:off x="4501471" y="3298473"/>
                <a:ext cx="13965" cy="74193"/>
              </a:xfrm>
              <a:custGeom>
                <a:avLst/>
                <a:gdLst>
                  <a:gd name="connsiteX0" fmla="*/ 6983 w 13965"/>
                  <a:gd name="connsiteY0" fmla="*/ 74193 h 74193"/>
                  <a:gd name="connsiteX1" fmla="*/ 0 w 13965"/>
                  <a:gd name="connsiteY1" fmla="*/ 67210 h 74193"/>
                  <a:gd name="connsiteX2" fmla="*/ 0 w 13965"/>
                  <a:gd name="connsiteY2" fmla="*/ 6983 h 74193"/>
                  <a:gd name="connsiteX3" fmla="*/ 6983 w 13965"/>
                  <a:gd name="connsiteY3" fmla="*/ 0 h 74193"/>
                  <a:gd name="connsiteX4" fmla="*/ 13966 w 13965"/>
                  <a:gd name="connsiteY4" fmla="*/ 6983 h 74193"/>
                  <a:gd name="connsiteX5" fmla="*/ 13966 w 13965"/>
                  <a:gd name="connsiteY5" fmla="*/ 67210 h 74193"/>
                  <a:gd name="connsiteX6" fmla="*/ 6983 w 13965"/>
                  <a:gd name="connsiteY6" fmla="*/ 74193 h 7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5" h="74193">
                    <a:moveTo>
                      <a:pt x="6983" y="74193"/>
                    </a:moveTo>
                    <a:cubicBezTo>
                      <a:pt x="3128" y="74193"/>
                      <a:pt x="0" y="71065"/>
                      <a:pt x="0" y="67210"/>
                    </a:cubicBezTo>
                    <a:lnTo>
                      <a:pt x="0" y="6983"/>
                    </a:lnTo>
                    <a:cubicBezTo>
                      <a:pt x="0" y="3128"/>
                      <a:pt x="3128" y="0"/>
                      <a:pt x="6983" y="0"/>
                    </a:cubicBezTo>
                    <a:cubicBezTo>
                      <a:pt x="10837" y="0"/>
                      <a:pt x="13966" y="3128"/>
                      <a:pt x="13966" y="6983"/>
                    </a:cubicBezTo>
                    <a:lnTo>
                      <a:pt x="13966" y="67210"/>
                    </a:lnTo>
                    <a:cubicBezTo>
                      <a:pt x="13966" y="71065"/>
                      <a:pt x="10841" y="74193"/>
                      <a:pt x="6983" y="74193"/>
                    </a:cubicBezTo>
                    <a:close/>
                  </a:path>
                </a:pathLst>
              </a:custGeom>
              <a:solidFill>
                <a:srgbClr val="FFFFFF"/>
              </a:solidFill>
              <a:ln w="16449" cap="flat">
                <a:solidFill>
                  <a:srgbClr val="C00000"/>
                </a:solidFill>
                <a:prstDash val="solid"/>
                <a:miter/>
              </a:ln>
            </p:spPr>
            <p:txBody>
              <a:bodyPr rtlCol="0" anchor="ctr"/>
              <a:lstStyle/>
              <a:p>
                <a:endParaRPr lang="en-US"/>
              </a:p>
            </p:txBody>
          </p:sp>
        </p:grpSp>
        <p:grpSp>
          <p:nvGrpSpPr>
            <p:cNvPr id="59" name="Graphic 13" descr="Chemistry lab">
              <a:extLst>
                <a:ext uri="{FF2B5EF4-FFF2-40B4-BE49-F238E27FC236}">
                  <a16:creationId xmlns:a16="http://schemas.microsoft.com/office/drawing/2014/main" id="{D1460D6F-1E91-4CAD-8187-A9D91CC372CA}"/>
                </a:ext>
              </a:extLst>
            </p:cNvPr>
            <p:cNvGrpSpPr/>
            <p:nvPr/>
          </p:nvGrpSpPr>
          <p:grpSpPr>
            <a:xfrm>
              <a:off x="4644379" y="2771780"/>
              <a:ext cx="100305" cy="712255"/>
              <a:chOff x="4644379" y="2771780"/>
              <a:chExt cx="100305" cy="712255"/>
            </a:xfrm>
          </p:grpSpPr>
          <p:sp>
            <p:nvSpPr>
              <p:cNvPr id="60" name="Freeform: Shape 59">
                <a:extLst>
                  <a:ext uri="{FF2B5EF4-FFF2-40B4-BE49-F238E27FC236}">
                    <a16:creationId xmlns:a16="http://schemas.microsoft.com/office/drawing/2014/main" id="{5F677F5B-825C-4AC9-AC7C-BF73283D05EB}"/>
                  </a:ext>
                </a:extLst>
              </p:cNvPr>
              <p:cNvSpPr/>
              <p:nvPr/>
            </p:nvSpPr>
            <p:spPr>
              <a:xfrm>
                <a:off x="4644379" y="3156374"/>
                <a:ext cx="100302" cy="327662"/>
              </a:xfrm>
              <a:custGeom>
                <a:avLst/>
                <a:gdLst>
                  <a:gd name="connsiteX0" fmla="*/ 0 w 100302"/>
                  <a:gd name="connsiteY0" fmla="*/ 277511 h 327662"/>
                  <a:gd name="connsiteX1" fmla="*/ 50151 w 100302"/>
                  <a:gd name="connsiteY1" fmla="*/ 327662 h 327662"/>
                  <a:gd name="connsiteX2" fmla="*/ 100303 w 100302"/>
                  <a:gd name="connsiteY2" fmla="*/ 277511 h 327662"/>
                  <a:gd name="connsiteX3" fmla="*/ 100303 w 100302"/>
                  <a:gd name="connsiteY3" fmla="*/ 12782 h 327662"/>
                  <a:gd name="connsiteX4" fmla="*/ 50151 w 100302"/>
                  <a:gd name="connsiteY4" fmla="*/ 0 h 327662"/>
                  <a:gd name="connsiteX5" fmla="*/ 0 w 100302"/>
                  <a:gd name="connsiteY5" fmla="*/ 12782 h 327662"/>
                  <a:gd name="connsiteX6" fmla="*/ 0 w 100302"/>
                  <a:gd name="connsiteY6" fmla="*/ 277511 h 32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02" h="327662">
                    <a:moveTo>
                      <a:pt x="0" y="277511"/>
                    </a:moveTo>
                    <a:cubicBezTo>
                      <a:pt x="0" y="305209"/>
                      <a:pt x="22453" y="327662"/>
                      <a:pt x="50151" y="327662"/>
                    </a:cubicBezTo>
                    <a:cubicBezTo>
                      <a:pt x="77849" y="327662"/>
                      <a:pt x="100303" y="305209"/>
                      <a:pt x="100303" y="277511"/>
                    </a:cubicBezTo>
                    <a:lnTo>
                      <a:pt x="100303" y="12782"/>
                    </a:lnTo>
                    <a:cubicBezTo>
                      <a:pt x="100303" y="12782"/>
                      <a:pt x="79829" y="0"/>
                      <a:pt x="50151" y="0"/>
                    </a:cubicBezTo>
                    <a:cubicBezTo>
                      <a:pt x="20474" y="0"/>
                      <a:pt x="0" y="12782"/>
                      <a:pt x="0" y="12782"/>
                    </a:cubicBezTo>
                    <a:lnTo>
                      <a:pt x="0" y="277511"/>
                    </a:lnTo>
                    <a:close/>
                  </a:path>
                </a:pathLst>
              </a:custGeom>
              <a:solidFill>
                <a:srgbClr val="737373"/>
              </a:solidFill>
              <a:ln w="16449" cap="flat">
                <a:solidFill>
                  <a:srgbClr val="C00000"/>
                </a:solid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0329485-DBB6-41D3-9CB8-9C86C00CC2EB}"/>
                  </a:ext>
                </a:extLst>
              </p:cNvPr>
              <p:cNvSpPr/>
              <p:nvPr/>
            </p:nvSpPr>
            <p:spPr>
              <a:xfrm>
                <a:off x="4644379" y="2771780"/>
                <a:ext cx="100305" cy="397376"/>
              </a:xfrm>
              <a:custGeom>
                <a:avLst/>
                <a:gdLst>
                  <a:gd name="connsiteX0" fmla="*/ 0 w 100305"/>
                  <a:gd name="connsiteY0" fmla="*/ 0 h 397376"/>
                  <a:gd name="connsiteX1" fmla="*/ 100306 w 100305"/>
                  <a:gd name="connsiteY1" fmla="*/ 0 h 397376"/>
                  <a:gd name="connsiteX2" fmla="*/ 100306 w 100305"/>
                  <a:gd name="connsiteY2" fmla="*/ 397376 h 397376"/>
                  <a:gd name="connsiteX3" fmla="*/ 0 w 100305"/>
                  <a:gd name="connsiteY3" fmla="*/ 397376 h 397376"/>
                </a:gdLst>
                <a:ahLst/>
                <a:cxnLst>
                  <a:cxn ang="0">
                    <a:pos x="connsiteX0" y="connsiteY0"/>
                  </a:cxn>
                  <a:cxn ang="0">
                    <a:pos x="connsiteX1" y="connsiteY1"/>
                  </a:cxn>
                  <a:cxn ang="0">
                    <a:pos x="connsiteX2" y="connsiteY2"/>
                  </a:cxn>
                  <a:cxn ang="0">
                    <a:pos x="connsiteX3" y="connsiteY3"/>
                  </a:cxn>
                </a:cxnLst>
                <a:rect l="l" t="t" r="r" b="b"/>
                <a:pathLst>
                  <a:path w="100305" h="397376">
                    <a:moveTo>
                      <a:pt x="0" y="0"/>
                    </a:moveTo>
                    <a:lnTo>
                      <a:pt x="100306" y="0"/>
                    </a:lnTo>
                    <a:lnTo>
                      <a:pt x="100306" y="397376"/>
                    </a:lnTo>
                    <a:lnTo>
                      <a:pt x="0" y="397376"/>
                    </a:lnTo>
                    <a:close/>
                  </a:path>
                </a:pathLst>
              </a:custGeom>
              <a:solidFill>
                <a:srgbClr val="E6E6E6"/>
              </a:solidFill>
              <a:ln w="16449" cap="flat">
                <a:solidFill>
                  <a:srgbClr val="C00000"/>
                </a:solid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A9264A8-9CF7-429C-A718-52F572B5BA25}"/>
                  </a:ext>
                </a:extLst>
              </p:cNvPr>
              <p:cNvSpPr/>
              <p:nvPr/>
            </p:nvSpPr>
            <p:spPr>
              <a:xfrm>
                <a:off x="4666456" y="2832364"/>
                <a:ext cx="13965" cy="212978"/>
              </a:xfrm>
              <a:custGeom>
                <a:avLst/>
                <a:gdLst>
                  <a:gd name="connsiteX0" fmla="*/ 6983 w 13965"/>
                  <a:gd name="connsiteY0" fmla="*/ 212979 h 212978"/>
                  <a:gd name="connsiteX1" fmla="*/ 0 w 13965"/>
                  <a:gd name="connsiteY1" fmla="*/ 205996 h 212978"/>
                  <a:gd name="connsiteX2" fmla="*/ 0 w 13965"/>
                  <a:gd name="connsiteY2" fmla="*/ 6983 h 212978"/>
                  <a:gd name="connsiteX3" fmla="*/ 6983 w 13965"/>
                  <a:gd name="connsiteY3" fmla="*/ 0 h 212978"/>
                  <a:gd name="connsiteX4" fmla="*/ 13966 w 13965"/>
                  <a:gd name="connsiteY4" fmla="*/ 6983 h 212978"/>
                  <a:gd name="connsiteX5" fmla="*/ 13966 w 13965"/>
                  <a:gd name="connsiteY5" fmla="*/ 205996 h 212978"/>
                  <a:gd name="connsiteX6" fmla="*/ 6983 w 13965"/>
                  <a:gd name="connsiteY6" fmla="*/ 212979 h 21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5" h="212978">
                    <a:moveTo>
                      <a:pt x="6983" y="212979"/>
                    </a:moveTo>
                    <a:cubicBezTo>
                      <a:pt x="3128" y="212979"/>
                      <a:pt x="0" y="209850"/>
                      <a:pt x="0" y="205996"/>
                    </a:cubicBezTo>
                    <a:lnTo>
                      <a:pt x="0" y="6983"/>
                    </a:lnTo>
                    <a:cubicBezTo>
                      <a:pt x="0" y="3128"/>
                      <a:pt x="3128" y="0"/>
                      <a:pt x="6983" y="0"/>
                    </a:cubicBezTo>
                    <a:cubicBezTo>
                      <a:pt x="10837" y="0"/>
                      <a:pt x="13966" y="3128"/>
                      <a:pt x="13966" y="6983"/>
                    </a:cubicBezTo>
                    <a:lnTo>
                      <a:pt x="13966" y="205996"/>
                    </a:lnTo>
                    <a:cubicBezTo>
                      <a:pt x="13966" y="209850"/>
                      <a:pt x="10841" y="212979"/>
                      <a:pt x="6983" y="212979"/>
                    </a:cubicBezTo>
                    <a:close/>
                  </a:path>
                </a:pathLst>
              </a:custGeom>
              <a:solidFill>
                <a:srgbClr val="FFFFFF"/>
              </a:solidFill>
              <a:ln w="16449" cap="flat">
                <a:solidFill>
                  <a:srgbClr val="C00000"/>
                </a:solid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CFDDE2F4-58FC-44B3-8C16-40B6ABBC88D9}"/>
                  </a:ext>
                </a:extLst>
              </p:cNvPr>
              <p:cNvSpPr/>
              <p:nvPr/>
            </p:nvSpPr>
            <p:spPr>
              <a:xfrm>
                <a:off x="4666456" y="3185873"/>
                <a:ext cx="13965" cy="74193"/>
              </a:xfrm>
              <a:custGeom>
                <a:avLst/>
                <a:gdLst>
                  <a:gd name="connsiteX0" fmla="*/ 6983 w 13965"/>
                  <a:gd name="connsiteY0" fmla="*/ 74193 h 74193"/>
                  <a:gd name="connsiteX1" fmla="*/ 0 w 13965"/>
                  <a:gd name="connsiteY1" fmla="*/ 67210 h 74193"/>
                  <a:gd name="connsiteX2" fmla="*/ 0 w 13965"/>
                  <a:gd name="connsiteY2" fmla="*/ 6983 h 74193"/>
                  <a:gd name="connsiteX3" fmla="*/ 6983 w 13965"/>
                  <a:gd name="connsiteY3" fmla="*/ 0 h 74193"/>
                  <a:gd name="connsiteX4" fmla="*/ 13966 w 13965"/>
                  <a:gd name="connsiteY4" fmla="*/ 6983 h 74193"/>
                  <a:gd name="connsiteX5" fmla="*/ 13966 w 13965"/>
                  <a:gd name="connsiteY5" fmla="*/ 67210 h 74193"/>
                  <a:gd name="connsiteX6" fmla="*/ 6983 w 13965"/>
                  <a:gd name="connsiteY6" fmla="*/ 74193 h 7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5" h="74193">
                    <a:moveTo>
                      <a:pt x="6983" y="74193"/>
                    </a:moveTo>
                    <a:cubicBezTo>
                      <a:pt x="3128" y="74193"/>
                      <a:pt x="0" y="71065"/>
                      <a:pt x="0" y="67210"/>
                    </a:cubicBezTo>
                    <a:lnTo>
                      <a:pt x="0" y="6983"/>
                    </a:lnTo>
                    <a:cubicBezTo>
                      <a:pt x="0" y="3128"/>
                      <a:pt x="3128" y="0"/>
                      <a:pt x="6983" y="0"/>
                    </a:cubicBezTo>
                    <a:cubicBezTo>
                      <a:pt x="10837" y="0"/>
                      <a:pt x="13966" y="3128"/>
                      <a:pt x="13966" y="6983"/>
                    </a:cubicBezTo>
                    <a:lnTo>
                      <a:pt x="13966" y="67210"/>
                    </a:lnTo>
                    <a:cubicBezTo>
                      <a:pt x="13966" y="71065"/>
                      <a:pt x="10841" y="74193"/>
                      <a:pt x="6983" y="74193"/>
                    </a:cubicBezTo>
                    <a:close/>
                  </a:path>
                </a:pathLst>
              </a:custGeom>
              <a:solidFill>
                <a:srgbClr val="FFFFFF"/>
              </a:solidFill>
              <a:ln w="16449" cap="flat">
                <a:solidFill>
                  <a:srgbClr val="C00000"/>
                </a:solidFill>
                <a:prstDash val="solid"/>
                <a:miter/>
              </a:ln>
            </p:spPr>
            <p:txBody>
              <a:bodyPr rtlCol="0" anchor="ctr"/>
              <a:lstStyle/>
              <a:p>
                <a:endParaRPr lang="en-US"/>
              </a:p>
            </p:txBody>
          </p:sp>
        </p:grpSp>
        <p:grpSp>
          <p:nvGrpSpPr>
            <p:cNvPr id="64" name="Graphic 13" descr="Chemistry lab">
              <a:extLst>
                <a:ext uri="{FF2B5EF4-FFF2-40B4-BE49-F238E27FC236}">
                  <a16:creationId xmlns:a16="http://schemas.microsoft.com/office/drawing/2014/main" id="{B97DAA66-A81C-4D8A-AD7A-43ACDED85152}"/>
                </a:ext>
              </a:extLst>
            </p:cNvPr>
            <p:cNvGrpSpPr/>
            <p:nvPr/>
          </p:nvGrpSpPr>
          <p:grpSpPr>
            <a:xfrm>
              <a:off x="4804532" y="2771780"/>
              <a:ext cx="100305" cy="712255"/>
              <a:chOff x="4804532" y="2771780"/>
              <a:chExt cx="100305" cy="712255"/>
            </a:xfrm>
          </p:grpSpPr>
          <p:sp>
            <p:nvSpPr>
              <p:cNvPr id="65" name="Freeform: Shape 64">
                <a:extLst>
                  <a:ext uri="{FF2B5EF4-FFF2-40B4-BE49-F238E27FC236}">
                    <a16:creationId xmlns:a16="http://schemas.microsoft.com/office/drawing/2014/main" id="{AA78FD47-D154-4D65-A507-85888C75A12D}"/>
                  </a:ext>
                </a:extLst>
              </p:cNvPr>
              <p:cNvSpPr/>
              <p:nvPr/>
            </p:nvSpPr>
            <p:spPr>
              <a:xfrm>
                <a:off x="4804532" y="3059312"/>
                <a:ext cx="100305" cy="424724"/>
              </a:xfrm>
              <a:custGeom>
                <a:avLst/>
                <a:gdLst>
                  <a:gd name="connsiteX0" fmla="*/ 0 w 100305"/>
                  <a:gd name="connsiteY0" fmla="*/ 9078 h 424724"/>
                  <a:gd name="connsiteX1" fmla="*/ 0 w 100305"/>
                  <a:gd name="connsiteY1" fmla="*/ 374573 h 424724"/>
                  <a:gd name="connsiteX2" fmla="*/ 50151 w 100305"/>
                  <a:gd name="connsiteY2" fmla="*/ 424724 h 424724"/>
                  <a:gd name="connsiteX3" fmla="*/ 100306 w 100305"/>
                  <a:gd name="connsiteY3" fmla="*/ 374573 h 424724"/>
                  <a:gd name="connsiteX4" fmla="*/ 100306 w 100305"/>
                  <a:gd name="connsiteY4" fmla="*/ 8991 h 424724"/>
                  <a:gd name="connsiteX5" fmla="*/ 50155 w 100305"/>
                  <a:gd name="connsiteY5" fmla="*/ 0 h 424724"/>
                  <a:gd name="connsiteX6" fmla="*/ 0 w 100305"/>
                  <a:gd name="connsiteY6" fmla="*/ 9078 h 4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05" h="424724">
                    <a:moveTo>
                      <a:pt x="0" y="9078"/>
                    </a:moveTo>
                    <a:lnTo>
                      <a:pt x="0" y="374573"/>
                    </a:lnTo>
                    <a:cubicBezTo>
                      <a:pt x="0" y="402271"/>
                      <a:pt x="22454" y="424724"/>
                      <a:pt x="50151" y="424724"/>
                    </a:cubicBezTo>
                    <a:cubicBezTo>
                      <a:pt x="77849" y="424724"/>
                      <a:pt x="100306" y="402271"/>
                      <a:pt x="100306" y="374573"/>
                    </a:cubicBezTo>
                    <a:lnTo>
                      <a:pt x="100306" y="8991"/>
                    </a:lnTo>
                    <a:cubicBezTo>
                      <a:pt x="100306" y="8991"/>
                      <a:pt x="80530" y="0"/>
                      <a:pt x="50155" y="0"/>
                    </a:cubicBezTo>
                    <a:cubicBezTo>
                      <a:pt x="19779" y="0"/>
                      <a:pt x="0" y="9078"/>
                      <a:pt x="0" y="9078"/>
                    </a:cubicBezTo>
                    <a:close/>
                  </a:path>
                </a:pathLst>
              </a:custGeom>
              <a:solidFill>
                <a:srgbClr val="C4C4C4"/>
              </a:solidFill>
              <a:ln w="16449" cap="flat">
                <a:solidFill>
                  <a:srgbClr val="C00000"/>
                </a:solid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B93DF7BB-48AA-4BD7-8FBF-5CFF1A9798DF}"/>
                  </a:ext>
                </a:extLst>
              </p:cNvPr>
              <p:cNvSpPr/>
              <p:nvPr/>
            </p:nvSpPr>
            <p:spPr>
              <a:xfrm>
                <a:off x="4804532" y="2771780"/>
                <a:ext cx="100305" cy="296773"/>
              </a:xfrm>
              <a:custGeom>
                <a:avLst/>
                <a:gdLst>
                  <a:gd name="connsiteX0" fmla="*/ 0 w 100305"/>
                  <a:gd name="connsiteY0" fmla="*/ 0 h 296773"/>
                  <a:gd name="connsiteX1" fmla="*/ 100306 w 100305"/>
                  <a:gd name="connsiteY1" fmla="*/ 0 h 296773"/>
                  <a:gd name="connsiteX2" fmla="*/ 100306 w 100305"/>
                  <a:gd name="connsiteY2" fmla="*/ 296773 h 296773"/>
                  <a:gd name="connsiteX3" fmla="*/ 0 w 100305"/>
                  <a:gd name="connsiteY3" fmla="*/ 296773 h 296773"/>
                </a:gdLst>
                <a:ahLst/>
                <a:cxnLst>
                  <a:cxn ang="0">
                    <a:pos x="connsiteX0" y="connsiteY0"/>
                  </a:cxn>
                  <a:cxn ang="0">
                    <a:pos x="connsiteX1" y="connsiteY1"/>
                  </a:cxn>
                  <a:cxn ang="0">
                    <a:pos x="connsiteX2" y="connsiteY2"/>
                  </a:cxn>
                  <a:cxn ang="0">
                    <a:pos x="connsiteX3" y="connsiteY3"/>
                  </a:cxn>
                </a:cxnLst>
                <a:rect l="l" t="t" r="r" b="b"/>
                <a:pathLst>
                  <a:path w="100305" h="296773">
                    <a:moveTo>
                      <a:pt x="0" y="0"/>
                    </a:moveTo>
                    <a:lnTo>
                      <a:pt x="100306" y="0"/>
                    </a:lnTo>
                    <a:lnTo>
                      <a:pt x="100306" y="296773"/>
                    </a:lnTo>
                    <a:lnTo>
                      <a:pt x="0" y="296773"/>
                    </a:lnTo>
                    <a:close/>
                  </a:path>
                </a:pathLst>
              </a:custGeom>
              <a:solidFill>
                <a:srgbClr val="E6E6E6"/>
              </a:solidFill>
              <a:ln w="16449" cap="flat">
                <a:solidFill>
                  <a:srgbClr val="C00000"/>
                </a:solid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36F0D75-93D7-49D8-A566-1EE2F3270B10}"/>
                  </a:ext>
                </a:extLst>
              </p:cNvPr>
              <p:cNvSpPr/>
              <p:nvPr/>
            </p:nvSpPr>
            <p:spPr>
              <a:xfrm>
                <a:off x="4824391" y="2832364"/>
                <a:ext cx="13965" cy="212978"/>
              </a:xfrm>
              <a:custGeom>
                <a:avLst/>
                <a:gdLst>
                  <a:gd name="connsiteX0" fmla="*/ 6983 w 13965"/>
                  <a:gd name="connsiteY0" fmla="*/ 212979 h 212978"/>
                  <a:gd name="connsiteX1" fmla="*/ 0 w 13965"/>
                  <a:gd name="connsiteY1" fmla="*/ 205996 h 212978"/>
                  <a:gd name="connsiteX2" fmla="*/ 0 w 13965"/>
                  <a:gd name="connsiteY2" fmla="*/ 6983 h 212978"/>
                  <a:gd name="connsiteX3" fmla="*/ 6983 w 13965"/>
                  <a:gd name="connsiteY3" fmla="*/ 0 h 212978"/>
                  <a:gd name="connsiteX4" fmla="*/ 13966 w 13965"/>
                  <a:gd name="connsiteY4" fmla="*/ 6983 h 212978"/>
                  <a:gd name="connsiteX5" fmla="*/ 13966 w 13965"/>
                  <a:gd name="connsiteY5" fmla="*/ 205996 h 212978"/>
                  <a:gd name="connsiteX6" fmla="*/ 6983 w 13965"/>
                  <a:gd name="connsiteY6" fmla="*/ 212979 h 21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5" h="212978">
                    <a:moveTo>
                      <a:pt x="6983" y="212979"/>
                    </a:moveTo>
                    <a:cubicBezTo>
                      <a:pt x="3128" y="212979"/>
                      <a:pt x="0" y="209850"/>
                      <a:pt x="0" y="205996"/>
                    </a:cubicBezTo>
                    <a:lnTo>
                      <a:pt x="0" y="6983"/>
                    </a:lnTo>
                    <a:cubicBezTo>
                      <a:pt x="0" y="3128"/>
                      <a:pt x="3128" y="0"/>
                      <a:pt x="6983" y="0"/>
                    </a:cubicBezTo>
                    <a:cubicBezTo>
                      <a:pt x="10837" y="0"/>
                      <a:pt x="13966" y="3128"/>
                      <a:pt x="13966" y="6983"/>
                    </a:cubicBezTo>
                    <a:lnTo>
                      <a:pt x="13966" y="205996"/>
                    </a:lnTo>
                    <a:cubicBezTo>
                      <a:pt x="13966" y="209850"/>
                      <a:pt x="10837" y="212979"/>
                      <a:pt x="6983" y="212979"/>
                    </a:cubicBezTo>
                    <a:close/>
                  </a:path>
                </a:pathLst>
              </a:custGeom>
              <a:solidFill>
                <a:srgbClr val="FFFFFF"/>
              </a:solidFill>
              <a:ln w="16449" cap="flat">
                <a:solidFill>
                  <a:srgbClr val="C00000"/>
                </a:solid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544F3E7-60CB-4C21-9569-41E94C38D047}"/>
                  </a:ext>
                </a:extLst>
              </p:cNvPr>
              <p:cNvSpPr/>
              <p:nvPr/>
            </p:nvSpPr>
            <p:spPr>
              <a:xfrm>
                <a:off x="4824391" y="3157069"/>
                <a:ext cx="13965" cy="74193"/>
              </a:xfrm>
              <a:custGeom>
                <a:avLst/>
                <a:gdLst>
                  <a:gd name="connsiteX0" fmla="*/ 6983 w 13965"/>
                  <a:gd name="connsiteY0" fmla="*/ 74193 h 74193"/>
                  <a:gd name="connsiteX1" fmla="*/ 0 w 13965"/>
                  <a:gd name="connsiteY1" fmla="*/ 67210 h 74193"/>
                  <a:gd name="connsiteX2" fmla="*/ 0 w 13965"/>
                  <a:gd name="connsiteY2" fmla="*/ 6983 h 74193"/>
                  <a:gd name="connsiteX3" fmla="*/ 6983 w 13965"/>
                  <a:gd name="connsiteY3" fmla="*/ 0 h 74193"/>
                  <a:gd name="connsiteX4" fmla="*/ 13966 w 13965"/>
                  <a:gd name="connsiteY4" fmla="*/ 6983 h 74193"/>
                  <a:gd name="connsiteX5" fmla="*/ 13966 w 13965"/>
                  <a:gd name="connsiteY5" fmla="*/ 67210 h 74193"/>
                  <a:gd name="connsiteX6" fmla="*/ 6983 w 13965"/>
                  <a:gd name="connsiteY6" fmla="*/ 74193 h 7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5" h="74193">
                    <a:moveTo>
                      <a:pt x="6983" y="74193"/>
                    </a:moveTo>
                    <a:cubicBezTo>
                      <a:pt x="3128" y="74193"/>
                      <a:pt x="0" y="71065"/>
                      <a:pt x="0" y="67210"/>
                    </a:cubicBezTo>
                    <a:lnTo>
                      <a:pt x="0" y="6983"/>
                    </a:lnTo>
                    <a:cubicBezTo>
                      <a:pt x="0" y="3128"/>
                      <a:pt x="3128" y="0"/>
                      <a:pt x="6983" y="0"/>
                    </a:cubicBezTo>
                    <a:cubicBezTo>
                      <a:pt x="10837" y="0"/>
                      <a:pt x="13966" y="3128"/>
                      <a:pt x="13966" y="6983"/>
                    </a:cubicBezTo>
                    <a:lnTo>
                      <a:pt x="13966" y="67210"/>
                    </a:lnTo>
                    <a:cubicBezTo>
                      <a:pt x="13966" y="71065"/>
                      <a:pt x="10837" y="74193"/>
                      <a:pt x="6983" y="74193"/>
                    </a:cubicBezTo>
                    <a:close/>
                  </a:path>
                </a:pathLst>
              </a:custGeom>
              <a:solidFill>
                <a:srgbClr val="FFFFFF"/>
              </a:solidFill>
              <a:ln w="16449" cap="flat">
                <a:solidFill>
                  <a:srgbClr val="C00000"/>
                </a:solidFill>
                <a:prstDash val="solid"/>
                <a:miter/>
              </a:ln>
            </p:spPr>
            <p:txBody>
              <a:bodyPr rtlCol="0" anchor="ctr"/>
              <a:lstStyle/>
              <a:p>
                <a:endParaRPr lang="en-US"/>
              </a:p>
            </p:txBody>
          </p:sp>
        </p:grpSp>
        <p:sp>
          <p:nvSpPr>
            <p:cNvPr id="69" name="Freeform: Shape 68">
              <a:extLst>
                <a:ext uri="{FF2B5EF4-FFF2-40B4-BE49-F238E27FC236}">
                  <a16:creationId xmlns:a16="http://schemas.microsoft.com/office/drawing/2014/main" id="{9B68BE91-8DE5-410D-92AE-78FB69A32605}"/>
                </a:ext>
              </a:extLst>
            </p:cNvPr>
            <p:cNvSpPr/>
            <p:nvPr/>
          </p:nvSpPr>
          <p:spPr>
            <a:xfrm>
              <a:off x="4286851" y="3058613"/>
              <a:ext cx="649409" cy="27931"/>
            </a:xfrm>
            <a:custGeom>
              <a:avLst/>
              <a:gdLst>
                <a:gd name="connsiteX0" fmla="*/ 0 w 649409"/>
                <a:gd name="connsiteY0" fmla="*/ 0 h 27931"/>
                <a:gd name="connsiteX1" fmla="*/ 649410 w 649409"/>
                <a:gd name="connsiteY1" fmla="*/ 0 h 27931"/>
                <a:gd name="connsiteX2" fmla="*/ 649410 w 649409"/>
                <a:gd name="connsiteY2" fmla="*/ 27932 h 27931"/>
                <a:gd name="connsiteX3" fmla="*/ 0 w 649409"/>
                <a:gd name="connsiteY3" fmla="*/ 27932 h 27931"/>
              </a:gdLst>
              <a:ahLst/>
              <a:cxnLst>
                <a:cxn ang="0">
                  <a:pos x="connsiteX0" y="connsiteY0"/>
                </a:cxn>
                <a:cxn ang="0">
                  <a:pos x="connsiteX1" y="connsiteY1"/>
                </a:cxn>
                <a:cxn ang="0">
                  <a:pos x="connsiteX2" y="connsiteY2"/>
                </a:cxn>
                <a:cxn ang="0">
                  <a:pos x="connsiteX3" y="connsiteY3"/>
                </a:cxn>
              </a:cxnLst>
              <a:rect l="l" t="t" r="r" b="b"/>
              <a:pathLst>
                <a:path w="649409" h="27931">
                  <a:moveTo>
                    <a:pt x="0" y="0"/>
                  </a:moveTo>
                  <a:lnTo>
                    <a:pt x="649410" y="0"/>
                  </a:lnTo>
                  <a:lnTo>
                    <a:pt x="649410" y="27932"/>
                  </a:lnTo>
                  <a:lnTo>
                    <a:pt x="0" y="27932"/>
                  </a:lnTo>
                  <a:close/>
                </a:path>
              </a:pathLst>
            </a:custGeom>
            <a:solidFill>
              <a:srgbClr val="C4C4C4"/>
            </a:solidFill>
            <a:ln w="16449" cap="flat">
              <a:solidFill>
                <a:srgbClr val="C00000"/>
              </a:solidFill>
              <a:prstDash val="solid"/>
              <a:miter/>
            </a:ln>
          </p:spPr>
          <p:txBody>
            <a:bodyPr rtlCol="0" anchor="ctr"/>
            <a:lstStyle/>
            <a:p>
              <a:endParaRPr lang="en-US"/>
            </a:p>
          </p:txBody>
        </p:sp>
      </p:grpSp>
      <p:grpSp>
        <p:nvGrpSpPr>
          <p:cNvPr id="70" name="Graphic 13" descr="Chemistry lab">
            <a:extLst>
              <a:ext uri="{FF2B5EF4-FFF2-40B4-BE49-F238E27FC236}">
                <a16:creationId xmlns:a16="http://schemas.microsoft.com/office/drawing/2014/main" id="{6DF57DA7-17C1-4200-B45F-A73E99B7AE7B}"/>
              </a:ext>
            </a:extLst>
          </p:cNvPr>
          <p:cNvGrpSpPr/>
          <p:nvPr/>
        </p:nvGrpSpPr>
        <p:grpSpPr>
          <a:xfrm>
            <a:off x="5082902" y="3166632"/>
            <a:ext cx="279316" cy="308675"/>
            <a:chOff x="5082902" y="3166632"/>
            <a:chExt cx="279316" cy="308675"/>
          </a:xfrm>
        </p:grpSpPr>
        <p:sp>
          <p:nvSpPr>
            <p:cNvPr id="71" name="Freeform: Shape 70">
              <a:extLst>
                <a:ext uri="{FF2B5EF4-FFF2-40B4-BE49-F238E27FC236}">
                  <a16:creationId xmlns:a16="http://schemas.microsoft.com/office/drawing/2014/main" id="{C30EB8B5-3397-4C31-9CF3-30330D1B51A2}"/>
                </a:ext>
              </a:extLst>
            </p:cNvPr>
            <p:cNvSpPr/>
            <p:nvPr/>
          </p:nvSpPr>
          <p:spPr>
            <a:xfrm>
              <a:off x="5082902" y="3398495"/>
              <a:ext cx="279316" cy="76811"/>
            </a:xfrm>
            <a:custGeom>
              <a:avLst/>
              <a:gdLst>
                <a:gd name="connsiteX0" fmla="*/ 279316 w 279316"/>
                <a:gd name="connsiteY0" fmla="*/ 76812 h 76811"/>
                <a:gd name="connsiteX1" fmla="*/ 0 w 279316"/>
                <a:gd name="connsiteY1" fmla="*/ 76812 h 76811"/>
                <a:gd name="connsiteX2" fmla="*/ 0 w 279316"/>
                <a:gd name="connsiteY2" fmla="*/ 41681 h 76811"/>
                <a:gd name="connsiteX3" fmla="*/ 41681 w 279316"/>
                <a:gd name="connsiteY3" fmla="*/ 0 h 76811"/>
                <a:gd name="connsiteX4" fmla="*/ 237632 w 279316"/>
                <a:gd name="connsiteY4" fmla="*/ 0 h 76811"/>
                <a:gd name="connsiteX5" fmla="*/ 279313 w 279316"/>
                <a:gd name="connsiteY5" fmla="*/ 41681 h 76811"/>
                <a:gd name="connsiteX6" fmla="*/ 279313 w 279316"/>
                <a:gd name="connsiteY6" fmla="*/ 76812 h 7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316" h="76811">
                  <a:moveTo>
                    <a:pt x="279316" y="76812"/>
                  </a:moveTo>
                  <a:lnTo>
                    <a:pt x="0" y="76812"/>
                  </a:lnTo>
                  <a:lnTo>
                    <a:pt x="0" y="41681"/>
                  </a:lnTo>
                  <a:cubicBezTo>
                    <a:pt x="0" y="18662"/>
                    <a:pt x="18662" y="0"/>
                    <a:pt x="41681" y="0"/>
                  </a:cubicBezTo>
                  <a:lnTo>
                    <a:pt x="237632" y="0"/>
                  </a:lnTo>
                  <a:cubicBezTo>
                    <a:pt x="260651" y="0"/>
                    <a:pt x="279313" y="18662"/>
                    <a:pt x="279313" y="41681"/>
                  </a:cubicBezTo>
                  <a:lnTo>
                    <a:pt x="279313" y="76812"/>
                  </a:lnTo>
                  <a:close/>
                </a:path>
              </a:pathLst>
            </a:custGeom>
            <a:solidFill>
              <a:srgbClr val="E4E4E4"/>
            </a:solidFill>
            <a:ln w="16449" cap="flat">
              <a:solidFill>
                <a:srgbClr val="C00000"/>
              </a:solid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7A3E199B-14EC-48AD-AC13-EE24FD823B0D}"/>
                </a:ext>
              </a:extLst>
            </p:cNvPr>
            <p:cNvSpPr/>
            <p:nvPr/>
          </p:nvSpPr>
          <p:spPr>
            <a:xfrm>
              <a:off x="5152731" y="3166632"/>
              <a:ext cx="139658" cy="195521"/>
            </a:xfrm>
            <a:custGeom>
              <a:avLst/>
              <a:gdLst>
                <a:gd name="connsiteX0" fmla="*/ 0 w 139658"/>
                <a:gd name="connsiteY0" fmla="*/ 125692 h 195521"/>
                <a:gd name="connsiteX1" fmla="*/ 69829 w 139658"/>
                <a:gd name="connsiteY1" fmla="*/ 0 h 195521"/>
                <a:gd name="connsiteX2" fmla="*/ 139658 w 139658"/>
                <a:gd name="connsiteY2" fmla="*/ 125692 h 195521"/>
                <a:gd name="connsiteX3" fmla="*/ 69829 w 139658"/>
                <a:gd name="connsiteY3" fmla="*/ 195521 h 195521"/>
                <a:gd name="connsiteX4" fmla="*/ 0 w 139658"/>
                <a:gd name="connsiteY4" fmla="*/ 125692 h 195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58" h="195521">
                  <a:moveTo>
                    <a:pt x="0" y="125692"/>
                  </a:moveTo>
                  <a:cubicBezTo>
                    <a:pt x="0" y="87126"/>
                    <a:pt x="69829" y="0"/>
                    <a:pt x="69829" y="0"/>
                  </a:cubicBezTo>
                  <a:cubicBezTo>
                    <a:pt x="69829" y="0"/>
                    <a:pt x="139658" y="87126"/>
                    <a:pt x="139658" y="125692"/>
                  </a:cubicBezTo>
                  <a:cubicBezTo>
                    <a:pt x="139658" y="164259"/>
                    <a:pt x="108396" y="195521"/>
                    <a:pt x="69829" y="195521"/>
                  </a:cubicBezTo>
                  <a:cubicBezTo>
                    <a:pt x="31262" y="195521"/>
                    <a:pt x="0" y="164255"/>
                    <a:pt x="0" y="125692"/>
                  </a:cubicBezTo>
                  <a:close/>
                </a:path>
              </a:pathLst>
            </a:custGeom>
            <a:solidFill>
              <a:schemeClr val="accent4"/>
            </a:solidFill>
            <a:ln w="16449" cap="flat">
              <a:solidFill>
                <a:srgbClr val="C00000"/>
              </a:solid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B1187B87-113E-4202-B928-038E1E696C23}"/>
                </a:ext>
              </a:extLst>
            </p:cNvPr>
            <p:cNvSpPr/>
            <p:nvPr/>
          </p:nvSpPr>
          <p:spPr>
            <a:xfrm>
              <a:off x="5180663" y="3253918"/>
              <a:ext cx="83794" cy="111726"/>
            </a:xfrm>
            <a:custGeom>
              <a:avLst/>
              <a:gdLst>
                <a:gd name="connsiteX0" fmla="*/ 0 w 83794"/>
                <a:gd name="connsiteY0" fmla="*/ 69829 h 111726"/>
                <a:gd name="connsiteX1" fmla="*/ 41897 w 83794"/>
                <a:gd name="connsiteY1" fmla="*/ 0 h 111726"/>
                <a:gd name="connsiteX2" fmla="*/ 83795 w 83794"/>
                <a:gd name="connsiteY2" fmla="*/ 69829 h 111726"/>
                <a:gd name="connsiteX3" fmla="*/ 41897 w 83794"/>
                <a:gd name="connsiteY3" fmla="*/ 111726 h 111726"/>
                <a:gd name="connsiteX4" fmla="*/ 0 w 83794"/>
                <a:gd name="connsiteY4" fmla="*/ 69829 h 111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94" h="111726">
                  <a:moveTo>
                    <a:pt x="0" y="69829"/>
                  </a:moveTo>
                  <a:cubicBezTo>
                    <a:pt x="0" y="46691"/>
                    <a:pt x="41897" y="0"/>
                    <a:pt x="41897" y="0"/>
                  </a:cubicBezTo>
                  <a:cubicBezTo>
                    <a:pt x="41897" y="0"/>
                    <a:pt x="83795" y="46691"/>
                    <a:pt x="83795" y="69829"/>
                  </a:cubicBezTo>
                  <a:cubicBezTo>
                    <a:pt x="83795" y="92967"/>
                    <a:pt x="65035" y="111726"/>
                    <a:pt x="41897" y="111726"/>
                  </a:cubicBezTo>
                  <a:cubicBezTo>
                    <a:pt x="18760" y="111726"/>
                    <a:pt x="0" y="92967"/>
                    <a:pt x="0" y="69829"/>
                  </a:cubicBezTo>
                  <a:close/>
                </a:path>
              </a:pathLst>
            </a:custGeom>
            <a:solidFill>
              <a:srgbClr val="FFFFFF"/>
            </a:solidFill>
            <a:ln w="16449" cap="flat">
              <a:solidFill>
                <a:srgbClr val="C00000"/>
              </a:solid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D750739-9DD6-4352-B7A8-FAA1672308BD}"/>
                </a:ext>
              </a:extLst>
            </p:cNvPr>
            <p:cNvSpPr/>
            <p:nvPr/>
          </p:nvSpPr>
          <p:spPr>
            <a:xfrm>
              <a:off x="5161460" y="3367390"/>
              <a:ext cx="122200" cy="34914"/>
            </a:xfrm>
            <a:custGeom>
              <a:avLst/>
              <a:gdLst>
                <a:gd name="connsiteX0" fmla="*/ 0 w 122200"/>
                <a:gd name="connsiteY0" fmla="*/ 0 h 34914"/>
                <a:gd name="connsiteX1" fmla="*/ 122201 w 122200"/>
                <a:gd name="connsiteY1" fmla="*/ 0 h 34914"/>
                <a:gd name="connsiteX2" fmla="*/ 122201 w 122200"/>
                <a:gd name="connsiteY2" fmla="*/ 34914 h 34914"/>
                <a:gd name="connsiteX3" fmla="*/ 0 w 122200"/>
                <a:gd name="connsiteY3" fmla="*/ 34914 h 34914"/>
              </a:gdLst>
              <a:ahLst/>
              <a:cxnLst>
                <a:cxn ang="0">
                  <a:pos x="connsiteX0" y="connsiteY0"/>
                </a:cxn>
                <a:cxn ang="0">
                  <a:pos x="connsiteX1" y="connsiteY1"/>
                </a:cxn>
                <a:cxn ang="0">
                  <a:pos x="connsiteX2" y="connsiteY2"/>
                </a:cxn>
                <a:cxn ang="0">
                  <a:pos x="connsiteX3" y="connsiteY3"/>
                </a:cxn>
              </a:cxnLst>
              <a:rect l="l" t="t" r="r" b="b"/>
              <a:pathLst>
                <a:path w="122200" h="34914">
                  <a:moveTo>
                    <a:pt x="0" y="0"/>
                  </a:moveTo>
                  <a:lnTo>
                    <a:pt x="122201" y="0"/>
                  </a:lnTo>
                  <a:lnTo>
                    <a:pt x="122201" y="34914"/>
                  </a:lnTo>
                  <a:lnTo>
                    <a:pt x="0" y="34914"/>
                  </a:lnTo>
                  <a:close/>
                </a:path>
              </a:pathLst>
            </a:custGeom>
            <a:solidFill>
              <a:srgbClr val="505050"/>
            </a:solidFill>
            <a:ln w="16449" cap="flat">
              <a:solidFill>
                <a:srgbClr val="C00000"/>
              </a:solid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DC7DEC77-AF3D-49C5-AFE2-502AA87E5A5C}"/>
                </a:ext>
              </a:extLst>
            </p:cNvPr>
            <p:cNvSpPr/>
            <p:nvPr/>
          </p:nvSpPr>
          <p:spPr>
            <a:xfrm>
              <a:off x="5215541" y="3298558"/>
              <a:ext cx="14036" cy="58427"/>
            </a:xfrm>
            <a:custGeom>
              <a:avLst/>
              <a:gdLst>
                <a:gd name="connsiteX0" fmla="*/ 5008 w 14036"/>
                <a:gd name="connsiteY0" fmla="*/ 56612 h 58427"/>
                <a:gd name="connsiteX1" fmla="*/ 36 w 14036"/>
                <a:gd name="connsiteY1" fmla="*/ 7731 h 58427"/>
                <a:gd name="connsiteX2" fmla="*/ 6307 w 14036"/>
                <a:gd name="connsiteY2" fmla="*/ 36 h 58427"/>
                <a:gd name="connsiteX3" fmla="*/ 14002 w 14036"/>
                <a:gd name="connsiteY3" fmla="*/ 6310 h 58427"/>
                <a:gd name="connsiteX4" fmla="*/ 14002 w 14036"/>
                <a:gd name="connsiteY4" fmla="*/ 7731 h 58427"/>
                <a:gd name="connsiteX5" fmla="*/ 9030 w 14036"/>
                <a:gd name="connsiteY5" fmla="*/ 56612 h 58427"/>
                <a:gd name="connsiteX6" fmla="*/ 6817 w 14036"/>
                <a:gd name="connsiteY6" fmla="*/ 58417 h 58427"/>
                <a:gd name="connsiteX7" fmla="*/ 5008 w 14036"/>
                <a:gd name="connsiteY7" fmla="*/ 56612 h 5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6" h="58427">
                  <a:moveTo>
                    <a:pt x="5008" y="56612"/>
                  </a:moveTo>
                  <a:lnTo>
                    <a:pt x="36" y="7731"/>
                  </a:lnTo>
                  <a:cubicBezTo>
                    <a:pt x="-355" y="3873"/>
                    <a:pt x="2453" y="431"/>
                    <a:pt x="6307" y="36"/>
                  </a:cubicBezTo>
                  <a:cubicBezTo>
                    <a:pt x="10165" y="-355"/>
                    <a:pt x="13608" y="2453"/>
                    <a:pt x="14002" y="6310"/>
                  </a:cubicBezTo>
                  <a:cubicBezTo>
                    <a:pt x="14051" y="6778"/>
                    <a:pt x="14044" y="7281"/>
                    <a:pt x="14002" y="7731"/>
                  </a:cubicBezTo>
                  <a:lnTo>
                    <a:pt x="9030" y="56612"/>
                  </a:lnTo>
                  <a:cubicBezTo>
                    <a:pt x="8919" y="57722"/>
                    <a:pt x="7927" y="58532"/>
                    <a:pt x="6817" y="58417"/>
                  </a:cubicBezTo>
                  <a:cubicBezTo>
                    <a:pt x="5843" y="58319"/>
                    <a:pt x="5102" y="57547"/>
                    <a:pt x="5008" y="56612"/>
                  </a:cubicBezTo>
                  <a:close/>
                </a:path>
              </a:pathLst>
            </a:custGeom>
            <a:solidFill>
              <a:srgbClr val="D2D2D2"/>
            </a:solidFill>
            <a:ln w="16449" cap="flat">
              <a:solidFill>
                <a:srgbClr val="C00000"/>
              </a:solid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07AA788-25C7-497C-A893-13BEB9FFF64F}"/>
                </a:ext>
              </a:extLst>
            </p:cNvPr>
            <p:cNvSpPr/>
            <p:nvPr/>
          </p:nvSpPr>
          <p:spPr>
            <a:xfrm>
              <a:off x="5149240" y="3421504"/>
              <a:ext cx="178064" cy="6982"/>
            </a:xfrm>
            <a:custGeom>
              <a:avLst/>
              <a:gdLst>
                <a:gd name="connsiteX0" fmla="*/ 174573 w 178064"/>
                <a:gd name="connsiteY0" fmla="*/ 6983 h 6982"/>
                <a:gd name="connsiteX1" fmla="*/ 3491 w 178064"/>
                <a:gd name="connsiteY1" fmla="*/ 6983 h 6982"/>
                <a:gd name="connsiteX2" fmla="*/ 0 w 178064"/>
                <a:gd name="connsiteY2" fmla="*/ 3491 h 6982"/>
                <a:gd name="connsiteX3" fmla="*/ 3491 w 178064"/>
                <a:gd name="connsiteY3" fmla="*/ 0 h 6982"/>
                <a:gd name="connsiteX4" fmla="*/ 174573 w 178064"/>
                <a:gd name="connsiteY4" fmla="*/ 0 h 6982"/>
                <a:gd name="connsiteX5" fmla="*/ 178064 w 178064"/>
                <a:gd name="connsiteY5" fmla="*/ 3491 h 6982"/>
                <a:gd name="connsiteX6" fmla="*/ 174573 w 178064"/>
                <a:gd name="connsiteY6" fmla="*/ 6983 h 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064" h="6982">
                  <a:moveTo>
                    <a:pt x="174573" y="6983"/>
                  </a:moveTo>
                  <a:lnTo>
                    <a:pt x="3491" y="6983"/>
                  </a:lnTo>
                  <a:cubicBezTo>
                    <a:pt x="1564" y="6983"/>
                    <a:pt x="0" y="5419"/>
                    <a:pt x="0" y="3491"/>
                  </a:cubicBezTo>
                  <a:cubicBezTo>
                    <a:pt x="0" y="1564"/>
                    <a:pt x="1564" y="0"/>
                    <a:pt x="3491" y="0"/>
                  </a:cubicBezTo>
                  <a:lnTo>
                    <a:pt x="174573" y="0"/>
                  </a:lnTo>
                  <a:cubicBezTo>
                    <a:pt x="176500" y="0"/>
                    <a:pt x="178064" y="1564"/>
                    <a:pt x="178064" y="3491"/>
                  </a:cubicBezTo>
                  <a:cubicBezTo>
                    <a:pt x="178064" y="5419"/>
                    <a:pt x="176500" y="6983"/>
                    <a:pt x="174573" y="6983"/>
                  </a:cubicBezTo>
                  <a:close/>
                </a:path>
              </a:pathLst>
            </a:custGeom>
            <a:solidFill>
              <a:srgbClr val="FFFFFF"/>
            </a:solidFill>
            <a:ln w="16449" cap="flat">
              <a:solidFill>
                <a:srgbClr val="C00000"/>
              </a:solidFill>
              <a:prstDash val="solid"/>
              <a:miter/>
            </a:ln>
          </p:spPr>
          <p:txBody>
            <a:bodyPr rtlCol="0" anchor="ctr"/>
            <a:lstStyle/>
            <a:p>
              <a:endParaRPr lang="en-US"/>
            </a:p>
          </p:txBody>
        </p:sp>
      </p:grpSp>
      <p:grpSp>
        <p:nvGrpSpPr>
          <p:cNvPr id="77" name="Graphic 13" descr="Chemistry lab">
            <a:extLst>
              <a:ext uri="{FF2B5EF4-FFF2-40B4-BE49-F238E27FC236}">
                <a16:creationId xmlns:a16="http://schemas.microsoft.com/office/drawing/2014/main" id="{D4D46F39-EEDF-4CE8-84D6-8AF20D9DCDBB}"/>
              </a:ext>
            </a:extLst>
          </p:cNvPr>
          <p:cNvGrpSpPr/>
          <p:nvPr/>
        </p:nvGrpSpPr>
        <p:grpSpPr>
          <a:xfrm>
            <a:off x="4234403" y="1780208"/>
            <a:ext cx="1118022" cy="925234"/>
            <a:chOff x="4234403" y="1780208"/>
            <a:chExt cx="1118022" cy="925234"/>
          </a:xfrm>
        </p:grpSpPr>
        <p:sp>
          <p:nvSpPr>
            <p:cNvPr id="78" name="Freeform: Shape 77">
              <a:extLst>
                <a:ext uri="{FF2B5EF4-FFF2-40B4-BE49-F238E27FC236}">
                  <a16:creationId xmlns:a16="http://schemas.microsoft.com/office/drawing/2014/main" id="{3F3BA4BE-0584-431C-A324-494F35E72A63}"/>
                </a:ext>
              </a:extLst>
            </p:cNvPr>
            <p:cNvSpPr/>
            <p:nvPr/>
          </p:nvSpPr>
          <p:spPr>
            <a:xfrm>
              <a:off x="4234403" y="1780208"/>
              <a:ext cx="1118022" cy="925234"/>
            </a:xfrm>
            <a:custGeom>
              <a:avLst/>
              <a:gdLst>
                <a:gd name="connsiteX0" fmla="*/ 1118022 w 1118022"/>
                <a:gd name="connsiteY0" fmla="*/ 729713 h 925234"/>
                <a:gd name="connsiteX1" fmla="*/ 694746 w 1118022"/>
                <a:gd name="connsiteY1" fmla="*/ 729713 h 925234"/>
                <a:gd name="connsiteX2" fmla="*/ 639983 w 1118022"/>
                <a:gd name="connsiteY2" fmla="*/ 680616 h 925234"/>
                <a:gd name="connsiteX3" fmla="*/ 639983 w 1118022"/>
                <a:gd name="connsiteY3" fmla="*/ 288261 h 925234"/>
                <a:gd name="connsiteX4" fmla="*/ 698367 w 1118022"/>
                <a:gd name="connsiteY4" fmla="*/ 216470 h 925234"/>
                <a:gd name="connsiteX5" fmla="*/ 639983 w 1118022"/>
                <a:gd name="connsiteY5" fmla="*/ 144679 h 925234"/>
                <a:gd name="connsiteX6" fmla="*/ 639983 w 1118022"/>
                <a:gd name="connsiteY6" fmla="*/ 0 h 925234"/>
                <a:gd name="connsiteX7" fmla="*/ 612051 w 1118022"/>
                <a:gd name="connsiteY7" fmla="*/ 0 h 925234"/>
                <a:gd name="connsiteX8" fmla="*/ 612051 w 1118022"/>
                <a:gd name="connsiteY8" fmla="*/ 144368 h 925234"/>
                <a:gd name="connsiteX9" fmla="*/ 552630 w 1118022"/>
                <a:gd name="connsiteY9" fmla="*/ 205524 h 925234"/>
                <a:gd name="connsiteX10" fmla="*/ 154 w 1118022"/>
                <a:gd name="connsiteY10" fmla="*/ 202504 h 925234"/>
                <a:gd name="connsiteX11" fmla="*/ 0 w 1118022"/>
                <a:gd name="connsiteY11" fmla="*/ 230436 h 925234"/>
                <a:gd name="connsiteX12" fmla="*/ 553786 w 1118022"/>
                <a:gd name="connsiteY12" fmla="*/ 233463 h 925234"/>
                <a:gd name="connsiteX13" fmla="*/ 612051 w 1118022"/>
                <a:gd name="connsiteY13" fmla="*/ 288572 h 925234"/>
                <a:gd name="connsiteX14" fmla="*/ 612051 w 1118022"/>
                <a:gd name="connsiteY14" fmla="*/ 680306 h 925234"/>
                <a:gd name="connsiteX15" fmla="*/ 551726 w 1118022"/>
                <a:gd name="connsiteY15" fmla="*/ 752408 h 925234"/>
                <a:gd name="connsiteX16" fmla="*/ 612051 w 1118022"/>
                <a:gd name="connsiteY16" fmla="*/ 824510 h 925234"/>
                <a:gd name="connsiteX17" fmla="*/ 612051 w 1118022"/>
                <a:gd name="connsiteY17" fmla="*/ 925234 h 925234"/>
                <a:gd name="connsiteX18" fmla="*/ 639983 w 1118022"/>
                <a:gd name="connsiteY18" fmla="*/ 925234 h 925234"/>
                <a:gd name="connsiteX19" fmla="*/ 639983 w 1118022"/>
                <a:gd name="connsiteY19" fmla="*/ 824199 h 925234"/>
                <a:gd name="connsiteX20" fmla="*/ 698102 w 1118022"/>
                <a:gd name="connsiteY20" fmla="*/ 757645 h 925234"/>
                <a:gd name="connsiteX21" fmla="*/ 1118022 w 1118022"/>
                <a:gd name="connsiteY21" fmla="*/ 757645 h 925234"/>
                <a:gd name="connsiteX22" fmla="*/ 1118022 w 1118022"/>
                <a:gd name="connsiteY22" fmla="*/ 729713 h 92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8022" h="925234">
                  <a:moveTo>
                    <a:pt x="1118022" y="729713"/>
                  </a:moveTo>
                  <a:lnTo>
                    <a:pt x="694746" y="729713"/>
                  </a:lnTo>
                  <a:cubicBezTo>
                    <a:pt x="686688" y="704955"/>
                    <a:pt x="665844" y="685969"/>
                    <a:pt x="639983" y="680616"/>
                  </a:cubicBezTo>
                  <a:lnTo>
                    <a:pt x="639983" y="288261"/>
                  </a:lnTo>
                  <a:cubicBezTo>
                    <a:pt x="673312" y="281362"/>
                    <a:pt x="698367" y="251845"/>
                    <a:pt x="698367" y="216470"/>
                  </a:cubicBezTo>
                  <a:cubicBezTo>
                    <a:pt x="698367" y="181095"/>
                    <a:pt x="673312" y="151578"/>
                    <a:pt x="639983" y="144679"/>
                  </a:cubicBezTo>
                  <a:lnTo>
                    <a:pt x="639983" y="0"/>
                  </a:lnTo>
                  <a:lnTo>
                    <a:pt x="612051" y="0"/>
                  </a:lnTo>
                  <a:lnTo>
                    <a:pt x="612051" y="144368"/>
                  </a:lnTo>
                  <a:cubicBezTo>
                    <a:pt x="581316" y="149874"/>
                    <a:pt x="557288" y="174499"/>
                    <a:pt x="552630" y="205524"/>
                  </a:cubicBezTo>
                  <a:lnTo>
                    <a:pt x="154" y="202504"/>
                  </a:lnTo>
                  <a:lnTo>
                    <a:pt x="0" y="230436"/>
                  </a:lnTo>
                  <a:lnTo>
                    <a:pt x="553786" y="233463"/>
                  </a:lnTo>
                  <a:cubicBezTo>
                    <a:pt x="560476" y="261607"/>
                    <a:pt x="583341" y="283429"/>
                    <a:pt x="612051" y="288572"/>
                  </a:cubicBezTo>
                  <a:lnTo>
                    <a:pt x="612051" y="680306"/>
                  </a:lnTo>
                  <a:cubicBezTo>
                    <a:pt x="577769" y="686447"/>
                    <a:pt x="551726" y="716358"/>
                    <a:pt x="551726" y="752408"/>
                  </a:cubicBezTo>
                  <a:cubicBezTo>
                    <a:pt x="551726" y="788460"/>
                    <a:pt x="577765" y="818368"/>
                    <a:pt x="612051" y="824510"/>
                  </a:cubicBezTo>
                  <a:lnTo>
                    <a:pt x="612051" y="925234"/>
                  </a:lnTo>
                  <a:lnTo>
                    <a:pt x="639983" y="925234"/>
                  </a:lnTo>
                  <a:lnTo>
                    <a:pt x="639983" y="824199"/>
                  </a:lnTo>
                  <a:cubicBezTo>
                    <a:pt x="671647" y="817645"/>
                    <a:pt x="695766" y="790657"/>
                    <a:pt x="698102" y="757645"/>
                  </a:cubicBezTo>
                  <a:lnTo>
                    <a:pt x="1118022" y="757645"/>
                  </a:lnTo>
                  <a:lnTo>
                    <a:pt x="1118022" y="729713"/>
                  </a:lnTo>
                  <a:close/>
                </a:path>
              </a:pathLst>
            </a:custGeom>
            <a:solidFill>
              <a:srgbClr val="C4C4C4"/>
            </a:solidFill>
            <a:ln w="16449" cap="flat">
              <a:solidFill>
                <a:srgbClr val="C00000"/>
              </a:solid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E36D832C-9646-4779-9AE5-D65DBBDC0B8B}"/>
                </a:ext>
              </a:extLst>
            </p:cNvPr>
            <p:cNvSpPr/>
            <p:nvPr/>
          </p:nvSpPr>
          <p:spPr>
            <a:xfrm>
              <a:off x="4821043" y="1953035"/>
              <a:ext cx="78557" cy="78557"/>
            </a:xfrm>
            <a:custGeom>
              <a:avLst/>
              <a:gdLst>
                <a:gd name="connsiteX0" fmla="*/ 10474 w 78557"/>
                <a:gd name="connsiteY0" fmla="*/ 78558 h 78557"/>
                <a:gd name="connsiteX1" fmla="*/ 3069 w 78557"/>
                <a:gd name="connsiteY1" fmla="*/ 75489 h 78557"/>
                <a:gd name="connsiteX2" fmla="*/ 3069 w 78557"/>
                <a:gd name="connsiteY2" fmla="*/ 60678 h 78557"/>
                <a:gd name="connsiteX3" fmla="*/ 60678 w 78557"/>
                <a:gd name="connsiteY3" fmla="*/ 3069 h 78557"/>
                <a:gd name="connsiteX4" fmla="*/ 75489 w 78557"/>
                <a:gd name="connsiteY4" fmla="*/ 3069 h 78557"/>
                <a:gd name="connsiteX5" fmla="*/ 75489 w 78557"/>
                <a:gd name="connsiteY5" fmla="*/ 17880 h 78557"/>
                <a:gd name="connsiteX6" fmla="*/ 17880 w 78557"/>
                <a:gd name="connsiteY6" fmla="*/ 75489 h 78557"/>
                <a:gd name="connsiteX7" fmla="*/ 10474 w 78557"/>
                <a:gd name="connsiteY7" fmla="*/ 78558 h 7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57" h="78557">
                  <a:moveTo>
                    <a:pt x="10474" y="78558"/>
                  </a:moveTo>
                  <a:cubicBezTo>
                    <a:pt x="7793" y="78558"/>
                    <a:pt x="5112" y="77535"/>
                    <a:pt x="3069" y="75489"/>
                  </a:cubicBezTo>
                  <a:cubicBezTo>
                    <a:pt x="-1023" y="71400"/>
                    <a:pt x="-1023" y="64766"/>
                    <a:pt x="3069" y="60678"/>
                  </a:cubicBezTo>
                  <a:lnTo>
                    <a:pt x="60678" y="3069"/>
                  </a:lnTo>
                  <a:cubicBezTo>
                    <a:pt x="64766" y="-1023"/>
                    <a:pt x="71400" y="-1023"/>
                    <a:pt x="75489" y="3069"/>
                  </a:cubicBezTo>
                  <a:cubicBezTo>
                    <a:pt x="79581" y="7157"/>
                    <a:pt x="79581" y="13791"/>
                    <a:pt x="75489" y="17880"/>
                  </a:cubicBezTo>
                  <a:lnTo>
                    <a:pt x="17880" y="75489"/>
                  </a:lnTo>
                  <a:cubicBezTo>
                    <a:pt x="15837" y="77535"/>
                    <a:pt x="13156" y="78558"/>
                    <a:pt x="10474" y="78558"/>
                  </a:cubicBezTo>
                  <a:close/>
                </a:path>
              </a:pathLst>
            </a:custGeom>
            <a:solidFill>
              <a:srgbClr val="E6E6E6"/>
            </a:solidFill>
            <a:ln w="16449" cap="flat">
              <a:solidFill>
                <a:srgbClr val="C00000"/>
              </a:solid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CC53E7A9-CEFB-4EC8-B21E-2F1C6E786366}"/>
                </a:ext>
              </a:extLst>
            </p:cNvPr>
            <p:cNvSpPr/>
            <p:nvPr/>
          </p:nvSpPr>
          <p:spPr>
            <a:xfrm>
              <a:off x="4824535" y="2494210"/>
              <a:ext cx="78557" cy="78557"/>
            </a:xfrm>
            <a:custGeom>
              <a:avLst/>
              <a:gdLst>
                <a:gd name="connsiteX0" fmla="*/ 68083 w 78557"/>
                <a:gd name="connsiteY0" fmla="*/ 78558 h 78557"/>
                <a:gd name="connsiteX1" fmla="*/ 60678 w 78557"/>
                <a:gd name="connsiteY1" fmla="*/ 75489 h 78557"/>
                <a:gd name="connsiteX2" fmla="*/ 3069 w 78557"/>
                <a:gd name="connsiteY2" fmla="*/ 17880 h 78557"/>
                <a:gd name="connsiteX3" fmla="*/ 3069 w 78557"/>
                <a:gd name="connsiteY3" fmla="*/ 3069 h 78557"/>
                <a:gd name="connsiteX4" fmla="*/ 17880 w 78557"/>
                <a:gd name="connsiteY4" fmla="*/ 3069 h 78557"/>
                <a:gd name="connsiteX5" fmla="*/ 75489 w 78557"/>
                <a:gd name="connsiteY5" fmla="*/ 60678 h 78557"/>
                <a:gd name="connsiteX6" fmla="*/ 75489 w 78557"/>
                <a:gd name="connsiteY6" fmla="*/ 75489 h 78557"/>
                <a:gd name="connsiteX7" fmla="*/ 68083 w 78557"/>
                <a:gd name="connsiteY7" fmla="*/ 78558 h 7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57" h="78557">
                  <a:moveTo>
                    <a:pt x="68083" y="78558"/>
                  </a:moveTo>
                  <a:cubicBezTo>
                    <a:pt x="65402" y="78558"/>
                    <a:pt x="62720" y="77535"/>
                    <a:pt x="60678" y="75489"/>
                  </a:cubicBezTo>
                  <a:lnTo>
                    <a:pt x="3069" y="17880"/>
                  </a:lnTo>
                  <a:cubicBezTo>
                    <a:pt x="-1023" y="13791"/>
                    <a:pt x="-1023" y="7157"/>
                    <a:pt x="3069" y="3069"/>
                  </a:cubicBezTo>
                  <a:cubicBezTo>
                    <a:pt x="7157" y="-1023"/>
                    <a:pt x="13791" y="-1023"/>
                    <a:pt x="17880" y="3069"/>
                  </a:cubicBezTo>
                  <a:lnTo>
                    <a:pt x="75489" y="60678"/>
                  </a:lnTo>
                  <a:cubicBezTo>
                    <a:pt x="79581" y="64766"/>
                    <a:pt x="79581" y="71400"/>
                    <a:pt x="75489" y="75489"/>
                  </a:cubicBezTo>
                  <a:cubicBezTo>
                    <a:pt x="73446" y="77535"/>
                    <a:pt x="70765" y="78558"/>
                    <a:pt x="68083" y="78558"/>
                  </a:cubicBezTo>
                  <a:close/>
                </a:path>
              </a:pathLst>
            </a:custGeom>
            <a:solidFill>
              <a:srgbClr val="E6E6E6"/>
            </a:solidFill>
            <a:ln w="16449" cap="flat">
              <a:solidFill>
                <a:srgbClr val="C00000"/>
              </a:solidFill>
              <a:prstDash val="solid"/>
              <a:miter/>
            </a:ln>
          </p:spPr>
          <p:txBody>
            <a:bodyPr rtlCol="0" anchor="ctr"/>
            <a:lstStyle/>
            <a:p>
              <a:endParaRPr lang="en-US"/>
            </a:p>
          </p:txBody>
        </p:sp>
      </p:grpSp>
      <p:grpSp>
        <p:nvGrpSpPr>
          <p:cNvPr id="81" name="Graphic 13" descr="Chemistry lab">
            <a:extLst>
              <a:ext uri="{FF2B5EF4-FFF2-40B4-BE49-F238E27FC236}">
                <a16:creationId xmlns:a16="http://schemas.microsoft.com/office/drawing/2014/main" id="{088F4F70-FD13-4999-BE2C-7A4A6CE817CF}"/>
              </a:ext>
            </a:extLst>
          </p:cNvPr>
          <p:cNvGrpSpPr/>
          <p:nvPr/>
        </p:nvGrpSpPr>
        <p:grpSpPr>
          <a:xfrm>
            <a:off x="3420971" y="1599187"/>
            <a:ext cx="803033" cy="1888874"/>
            <a:chOff x="3420971" y="1599187"/>
            <a:chExt cx="803033" cy="1888874"/>
          </a:xfrm>
        </p:grpSpPr>
        <p:sp>
          <p:nvSpPr>
            <p:cNvPr id="82" name="Freeform: Shape 81">
              <a:extLst>
                <a:ext uri="{FF2B5EF4-FFF2-40B4-BE49-F238E27FC236}">
                  <a16:creationId xmlns:a16="http://schemas.microsoft.com/office/drawing/2014/main" id="{1AE1CD9A-EB4D-45A1-8F07-BCD36CD1E7CE}"/>
                </a:ext>
              </a:extLst>
            </p:cNvPr>
            <p:cNvSpPr/>
            <p:nvPr/>
          </p:nvSpPr>
          <p:spPr>
            <a:xfrm>
              <a:off x="3420971" y="1599187"/>
              <a:ext cx="803033" cy="1888874"/>
            </a:xfrm>
            <a:custGeom>
              <a:avLst/>
              <a:gdLst>
                <a:gd name="connsiteX0" fmla="*/ 156826 w 803033"/>
                <a:gd name="connsiteY0" fmla="*/ 1833012 h 1888874"/>
                <a:gd name="connsiteX1" fmla="*/ 156826 w 803033"/>
                <a:gd name="connsiteY1" fmla="*/ 1265438 h 1888874"/>
                <a:gd name="connsiteX2" fmla="*/ 215524 w 803033"/>
                <a:gd name="connsiteY2" fmla="*/ 1198779 h 1888874"/>
                <a:gd name="connsiteX3" fmla="*/ 663376 w 803033"/>
                <a:gd name="connsiteY3" fmla="*/ 1198779 h 1888874"/>
                <a:gd name="connsiteX4" fmla="*/ 663376 w 803033"/>
                <a:gd name="connsiteY4" fmla="*/ 1170848 h 1888874"/>
                <a:gd name="connsiteX5" fmla="*/ 212165 w 803033"/>
                <a:gd name="connsiteY5" fmla="*/ 1170848 h 1888874"/>
                <a:gd name="connsiteX6" fmla="*/ 156826 w 803033"/>
                <a:gd name="connsiteY6" fmla="*/ 1121646 h 1888874"/>
                <a:gd name="connsiteX7" fmla="*/ 156826 w 803033"/>
                <a:gd name="connsiteY7" fmla="*/ 0 h 1888874"/>
                <a:gd name="connsiteX8" fmla="*/ 128894 w 803033"/>
                <a:gd name="connsiteY8" fmla="*/ 0 h 1888874"/>
                <a:gd name="connsiteX9" fmla="*/ 128894 w 803033"/>
                <a:gd name="connsiteY9" fmla="*/ 1121527 h 1888874"/>
                <a:gd name="connsiteX10" fmla="*/ 69145 w 803033"/>
                <a:gd name="connsiteY10" fmla="*/ 1193542 h 1888874"/>
                <a:gd name="connsiteX11" fmla="*/ 128894 w 803033"/>
                <a:gd name="connsiteY11" fmla="*/ 1265557 h 1888874"/>
                <a:gd name="connsiteX12" fmla="*/ 128894 w 803033"/>
                <a:gd name="connsiteY12" fmla="*/ 1833012 h 1888874"/>
                <a:gd name="connsiteX13" fmla="*/ 0 w 803033"/>
                <a:gd name="connsiteY13" fmla="*/ 1833012 h 1888874"/>
                <a:gd name="connsiteX14" fmla="*/ 0 w 803033"/>
                <a:gd name="connsiteY14" fmla="*/ 1860943 h 1888874"/>
                <a:gd name="connsiteX15" fmla="*/ 38406 w 803033"/>
                <a:gd name="connsiteY15" fmla="*/ 1860943 h 1888874"/>
                <a:gd name="connsiteX16" fmla="*/ 38406 w 803033"/>
                <a:gd name="connsiteY16" fmla="*/ 1888875 h 1888874"/>
                <a:gd name="connsiteX17" fmla="*/ 146641 w 803033"/>
                <a:gd name="connsiteY17" fmla="*/ 1888875 h 1888874"/>
                <a:gd name="connsiteX18" fmla="*/ 146641 w 803033"/>
                <a:gd name="connsiteY18" fmla="*/ 1860943 h 1888874"/>
                <a:gd name="connsiteX19" fmla="*/ 652901 w 803033"/>
                <a:gd name="connsiteY19" fmla="*/ 1860943 h 1888874"/>
                <a:gd name="connsiteX20" fmla="*/ 652901 w 803033"/>
                <a:gd name="connsiteY20" fmla="*/ 1888875 h 1888874"/>
                <a:gd name="connsiteX21" fmla="*/ 761136 w 803033"/>
                <a:gd name="connsiteY21" fmla="*/ 1888875 h 1888874"/>
                <a:gd name="connsiteX22" fmla="*/ 761136 w 803033"/>
                <a:gd name="connsiteY22" fmla="*/ 1860943 h 1888874"/>
                <a:gd name="connsiteX23" fmla="*/ 803034 w 803033"/>
                <a:gd name="connsiteY23" fmla="*/ 1860943 h 1888874"/>
                <a:gd name="connsiteX24" fmla="*/ 803034 w 803033"/>
                <a:gd name="connsiteY24" fmla="*/ 1833012 h 1888874"/>
                <a:gd name="connsiteX25" fmla="*/ 156826 w 803033"/>
                <a:gd name="connsiteY25" fmla="*/ 1833012 h 188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3033" h="1888874">
                  <a:moveTo>
                    <a:pt x="156826" y="1833012"/>
                  </a:moveTo>
                  <a:lnTo>
                    <a:pt x="156826" y="1265438"/>
                  </a:lnTo>
                  <a:cubicBezTo>
                    <a:pt x="188769" y="1259091"/>
                    <a:pt x="213171" y="1231990"/>
                    <a:pt x="215524" y="1198779"/>
                  </a:cubicBezTo>
                  <a:lnTo>
                    <a:pt x="663376" y="1198779"/>
                  </a:lnTo>
                  <a:lnTo>
                    <a:pt x="663376" y="1170848"/>
                  </a:lnTo>
                  <a:lnTo>
                    <a:pt x="212165" y="1170848"/>
                  </a:lnTo>
                  <a:cubicBezTo>
                    <a:pt x="204047" y="1145905"/>
                    <a:pt x="182952" y="1126838"/>
                    <a:pt x="156826" y="1121646"/>
                  </a:cubicBezTo>
                  <a:lnTo>
                    <a:pt x="156826" y="0"/>
                  </a:lnTo>
                  <a:lnTo>
                    <a:pt x="128894" y="0"/>
                  </a:lnTo>
                  <a:lnTo>
                    <a:pt x="128894" y="1121527"/>
                  </a:lnTo>
                  <a:cubicBezTo>
                    <a:pt x="94894" y="1127899"/>
                    <a:pt x="69145" y="1157692"/>
                    <a:pt x="69145" y="1193542"/>
                  </a:cubicBezTo>
                  <a:cubicBezTo>
                    <a:pt x="69145" y="1229392"/>
                    <a:pt x="94891" y="1259185"/>
                    <a:pt x="128894" y="1265557"/>
                  </a:cubicBezTo>
                  <a:lnTo>
                    <a:pt x="128894" y="1833012"/>
                  </a:lnTo>
                  <a:lnTo>
                    <a:pt x="0" y="1833012"/>
                  </a:lnTo>
                  <a:lnTo>
                    <a:pt x="0" y="1860943"/>
                  </a:lnTo>
                  <a:lnTo>
                    <a:pt x="38406" y="1860943"/>
                  </a:lnTo>
                  <a:lnTo>
                    <a:pt x="38406" y="1888875"/>
                  </a:lnTo>
                  <a:lnTo>
                    <a:pt x="146641" y="1888875"/>
                  </a:lnTo>
                  <a:lnTo>
                    <a:pt x="146641" y="1860943"/>
                  </a:lnTo>
                  <a:lnTo>
                    <a:pt x="652901" y="1860943"/>
                  </a:lnTo>
                  <a:lnTo>
                    <a:pt x="652901" y="1888875"/>
                  </a:lnTo>
                  <a:lnTo>
                    <a:pt x="761136" y="1888875"/>
                  </a:lnTo>
                  <a:lnTo>
                    <a:pt x="761136" y="1860943"/>
                  </a:lnTo>
                  <a:lnTo>
                    <a:pt x="803034" y="1860943"/>
                  </a:lnTo>
                  <a:lnTo>
                    <a:pt x="803034" y="1833012"/>
                  </a:lnTo>
                  <a:lnTo>
                    <a:pt x="156826" y="1833012"/>
                  </a:lnTo>
                  <a:close/>
                </a:path>
              </a:pathLst>
            </a:custGeom>
            <a:solidFill>
              <a:srgbClr val="C4C4C4"/>
            </a:solidFill>
            <a:ln w="16449" cap="flat">
              <a:solidFill>
                <a:srgbClr val="C00000"/>
              </a:solid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F5F3DC7-8C6A-4695-B119-1334BC083406}"/>
                </a:ext>
              </a:extLst>
            </p:cNvPr>
            <p:cNvSpPr/>
            <p:nvPr/>
          </p:nvSpPr>
          <p:spPr>
            <a:xfrm>
              <a:off x="3528526" y="2754323"/>
              <a:ext cx="78557" cy="78557"/>
            </a:xfrm>
            <a:custGeom>
              <a:avLst/>
              <a:gdLst>
                <a:gd name="connsiteX0" fmla="*/ 68083 w 78557"/>
                <a:gd name="connsiteY0" fmla="*/ 78558 h 78557"/>
                <a:gd name="connsiteX1" fmla="*/ 60678 w 78557"/>
                <a:gd name="connsiteY1" fmla="*/ 75489 h 78557"/>
                <a:gd name="connsiteX2" fmla="*/ 3069 w 78557"/>
                <a:gd name="connsiteY2" fmla="*/ 17880 h 78557"/>
                <a:gd name="connsiteX3" fmla="*/ 3069 w 78557"/>
                <a:gd name="connsiteY3" fmla="*/ 3069 h 78557"/>
                <a:gd name="connsiteX4" fmla="*/ 17880 w 78557"/>
                <a:gd name="connsiteY4" fmla="*/ 3069 h 78557"/>
                <a:gd name="connsiteX5" fmla="*/ 75489 w 78557"/>
                <a:gd name="connsiteY5" fmla="*/ 60678 h 78557"/>
                <a:gd name="connsiteX6" fmla="*/ 75489 w 78557"/>
                <a:gd name="connsiteY6" fmla="*/ 75489 h 78557"/>
                <a:gd name="connsiteX7" fmla="*/ 68083 w 78557"/>
                <a:gd name="connsiteY7" fmla="*/ 78558 h 7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57" h="78557">
                  <a:moveTo>
                    <a:pt x="68083" y="78558"/>
                  </a:moveTo>
                  <a:cubicBezTo>
                    <a:pt x="65402" y="78558"/>
                    <a:pt x="62720" y="77535"/>
                    <a:pt x="60678" y="75489"/>
                  </a:cubicBezTo>
                  <a:lnTo>
                    <a:pt x="3069" y="17880"/>
                  </a:lnTo>
                  <a:cubicBezTo>
                    <a:pt x="-1023" y="13791"/>
                    <a:pt x="-1023" y="7158"/>
                    <a:pt x="3069" y="3069"/>
                  </a:cubicBezTo>
                  <a:cubicBezTo>
                    <a:pt x="7157" y="-1023"/>
                    <a:pt x="13791" y="-1023"/>
                    <a:pt x="17880" y="3069"/>
                  </a:cubicBezTo>
                  <a:lnTo>
                    <a:pt x="75489" y="60678"/>
                  </a:lnTo>
                  <a:cubicBezTo>
                    <a:pt x="79581" y="64766"/>
                    <a:pt x="79581" y="71400"/>
                    <a:pt x="75489" y="75489"/>
                  </a:cubicBezTo>
                  <a:cubicBezTo>
                    <a:pt x="73443" y="77535"/>
                    <a:pt x="70761" y="78558"/>
                    <a:pt x="68083" y="78558"/>
                  </a:cubicBezTo>
                  <a:close/>
                </a:path>
              </a:pathLst>
            </a:custGeom>
            <a:solidFill>
              <a:srgbClr val="E6E6E6"/>
            </a:solidFill>
            <a:ln w="16449" cap="flat">
              <a:solidFill>
                <a:srgbClr val="C00000"/>
              </a:solidFill>
              <a:prstDash val="solid"/>
              <a:miter/>
            </a:ln>
          </p:spPr>
          <p:txBody>
            <a:bodyPr rtlCol="0" anchor="ctr"/>
            <a:lstStyle/>
            <a:p>
              <a:endParaRPr lang="en-US"/>
            </a:p>
          </p:txBody>
        </p:sp>
      </p:grpSp>
      <p:sp>
        <p:nvSpPr>
          <p:cNvPr id="93" name="Freeform: Shape 92">
            <a:extLst>
              <a:ext uri="{FF2B5EF4-FFF2-40B4-BE49-F238E27FC236}">
                <a16:creationId xmlns:a16="http://schemas.microsoft.com/office/drawing/2014/main" id="{AE518F9B-7C89-4D06-A5CF-EA610DD1E0B6}"/>
              </a:ext>
            </a:extLst>
          </p:cNvPr>
          <p:cNvSpPr/>
          <p:nvPr/>
        </p:nvSpPr>
        <p:spPr>
          <a:xfrm>
            <a:off x="3708061" y="1976535"/>
            <a:ext cx="482440" cy="889795"/>
          </a:xfrm>
          <a:custGeom>
            <a:avLst/>
            <a:gdLst>
              <a:gd name="connsiteX0" fmla="*/ 273751 w 479920"/>
              <a:gd name="connsiteY0" fmla="*/ 625864 h 625863"/>
              <a:gd name="connsiteX1" fmla="*/ 252802 w 479920"/>
              <a:gd name="connsiteY1" fmla="*/ 625864 h 625863"/>
              <a:gd name="connsiteX2" fmla="*/ 252802 w 479920"/>
              <a:gd name="connsiteY2" fmla="*/ 192798 h 625863"/>
              <a:gd name="connsiteX3" fmla="*/ 198685 w 479920"/>
              <a:gd name="connsiteY3" fmla="*/ 138680 h 625863"/>
              <a:gd name="connsiteX4" fmla="*/ 150132 w 479920"/>
              <a:gd name="connsiteY4" fmla="*/ 138680 h 625863"/>
              <a:gd name="connsiteX5" fmla="*/ 150132 w 479920"/>
              <a:gd name="connsiteY5" fmla="*/ 238187 h 625863"/>
              <a:gd name="connsiteX6" fmla="*/ 75066 w 479920"/>
              <a:gd name="connsiteY6" fmla="*/ 313253 h 625863"/>
              <a:gd name="connsiteX7" fmla="*/ 0 w 479920"/>
              <a:gd name="connsiteY7" fmla="*/ 238187 h 625863"/>
              <a:gd name="connsiteX8" fmla="*/ 0 w 479920"/>
              <a:gd name="connsiteY8" fmla="*/ 192798 h 625863"/>
              <a:gd name="connsiteX9" fmla="*/ 75066 w 479920"/>
              <a:gd name="connsiteY9" fmla="*/ 117732 h 625863"/>
              <a:gd name="connsiteX10" fmla="*/ 129184 w 479920"/>
              <a:gd name="connsiteY10" fmla="*/ 117732 h 625863"/>
              <a:gd name="connsiteX11" fmla="*/ 129184 w 479920"/>
              <a:gd name="connsiteY11" fmla="*/ 75066 h 625863"/>
              <a:gd name="connsiteX12" fmla="*/ 204250 w 479920"/>
              <a:gd name="connsiteY12" fmla="*/ 0 h 625863"/>
              <a:gd name="connsiteX13" fmla="*/ 479921 w 479920"/>
              <a:gd name="connsiteY13" fmla="*/ 0 h 625863"/>
              <a:gd name="connsiteX14" fmla="*/ 479921 w 479920"/>
              <a:gd name="connsiteY14" fmla="*/ 20949 h 625863"/>
              <a:gd name="connsiteX15" fmla="*/ 204250 w 479920"/>
              <a:gd name="connsiteY15" fmla="*/ 20949 h 625863"/>
              <a:gd name="connsiteX16" fmla="*/ 150132 w 479920"/>
              <a:gd name="connsiteY16" fmla="*/ 75066 h 625863"/>
              <a:gd name="connsiteX17" fmla="*/ 150132 w 479920"/>
              <a:gd name="connsiteY17" fmla="*/ 117732 h 625863"/>
              <a:gd name="connsiteX18" fmla="*/ 198685 w 479920"/>
              <a:gd name="connsiteY18" fmla="*/ 117732 h 625863"/>
              <a:gd name="connsiteX19" fmla="*/ 273751 w 479920"/>
              <a:gd name="connsiteY19" fmla="*/ 192798 h 625863"/>
              <a:gd name="connsiteX20" fmla="*/ 273751 w 479920"/>
              <a:gd name="connsiteY20" fmla="*/ 625864 h 625863"/>
              <a:gd name="connsiteX21" fmla="*/ 75066 w 479920"/>
              <a:gd name="connsiteY21" fmla="*/ 138680 h 625863"/>
              <a:gd name="connsiteX22" fmla="*/ 20949 w 479920"/>
              <a:gd name="connsiteY22" fmla="*/ 192798 h 625863"/>
              <a:gd name="connsiteX23" fmla="*/ 20949 w 479920"/>
              <a:gd name="connsiteY23" fmla="*/ 238187 h 625863"/>
              <a:gd name="connsiteX24" fmla="*/ 75066 w 479920"/>
              <a:gd name="connsiteY24" fmla="*/ 292304 h 625863"/>
              <a:gd name="connsiteX25" fmla="*/ 129184 w 479920"/>
              <a:gd name="connsiteY25" fmla="*/ 238187 h 625863"/>
              <a:gd name="connsiteX26" fmla="*/ 129184 w 479920"/>
              <a:gd name="connsiteY26" fmla="*/ 138680 h 625863"/>
              <a:gd name="connsiteX27" fmla="*/ 75066 w 479920"/>
              <a:gd name="connsiteY27" fmla="*/ 138680 h 62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9920" h="625863">
                <a:moveTo>
                  <a:pt x="273751" y="625864"/>
                </a:moveTo>
                <a:lnTo>
                  <a:pt x="252802" y="625864"/>
                </a:lnTo>
                <a:lnTo>
                  <a:pt x="252802" y="192798"/>
                </a:lnTo>
                <a:cubicBezTo>
                  <a:pt x="252802" y="162957"/>
                  <a:pt x="228526" y="138680"/>
                  <a:pt x="198685" y="138680"/>
                </a:cubicBezTo>
                <a:lnTo>
                  <a:pt x="150132" y="138680"/>
                </a:lnTo>
                <a:lnTo>
                  <a:pt x="150132" y="238187"/>
                </a:lnTo>
                <a:cubicBezTo>
                  <a:pt x="150132" y="279578"/>
                  <a:pt x="116457" y="313253"/>
                  <a:pt x="75066" y="313253"/>
                </a:cubicBezTo>
                <a:cubicBezTo>
                  <a:pt x="33675" y="313253"/>
                  <a:pt x="0" y="279578"/>
                  <a:pt x="0" y="238187"/>
                </a:cubicBezTo>
                <a:lnTo>
                  <a:pt x="0" y="192798"/>
                </a:lnTo>
                <a:cubicBezTo>
                  <a:pt x="0" y="151407"/>
                  <a:pt x="33675" y="117732"/>
                  <a:pt x="75066" y="117732"/>
                </a:cubicBezTo>
                <a:lnTo>
                  <a:pt x="129184" y="117732"/>
                </a:lnTo>
                <a:lnTo>
                  <a:pt x="129184" y="75066"/>
                </a:lnTo>
                <a:cubicBezTo>
                  <a:pt x="129184" y="33675"/>
                  <a:pt x="162859" y="0"/>
                  <a:pt x="204250" y="0"/>
                </a:cubicBezTo>
                <a:lnTo>
                  <a:pt x="479921" y="0"/>
                </a:lnTo>
                <a:lnTo>
                  <a:pt x="479921" y="20949"/>
                </a:lnTo>
                <a:lnTo>
                  <a:pt x="204250" y="20949"/>
                </a:lnTo>
                <a:cubicBezTo>
                  <a:pt x="174408" y="20949"/>
                  <a:pt x="150132" y="45225"/>
                  <a:pt x="150132" y="75066"/>
                </a:cubicBezTo>
                <a:lnTo>
                  <a:pt x="150132" y="117732"/>
                </a:lnTo>
                <a:lnTo>
                  <a:pt x="198685" y="117732"/>
                </a:lnTo>
                <a:cubicBezTo>
                  <a:pt x="240076" y="117732"/>
                  <a:pt x="273751" y="151407"/>
                  <a:pt x="273751" y="192798"/>
                </a:cubicBezTo>
                <a:lnTo>
                  <a:pt x="273751" y="625864"/>
                </a:lnTo>
                <a:close/>
                <a:moveTo>
                  <a:pt x="75066" y="138680"/>
                </a:moveTo>
                <a:cubicBezTo>
                  <a:pt x="45225" y="138680"/>
                  <a:pt x="20949" y="162957"/>
                  <a:pt x="20949" y="192798"/>
                </a:cubicBezTo>
                <a:lnTo>
                  <a:pt x="20949" y="238187"/>
                </a:lnTo>
                <a:cubicBezTo>
                  <a:pt x="20949" y="268028"/>
                  <a:pt x="45225" y="292304"/>
                  <a:pt x="75066" y="292304"/>
                </a:cubicBezTo>
                <a:cubicBezTo>
                  <a:pt x="104908" y="292304"/>
                  <a:pt x="129184" y="268028"/>
                  <a:pt x="129184" y="238187"/>
                </a:cubicBezTo>
                <a:lnTo>
                  <a:pt x="129184" y="138680"/>
                </a:lnTo>
                <a:lnTo>
                  <a:pt x="75066" y="138680"/>
                </a:lnTo>
                <a:close/>
              </a:path>
            </a:pathLst>
          </a:custGeom>
          <a:solidFill>
            <a:srgbClr val="E4E4E4"/>
          </a:solidFill>
          <a:ln w="16449" cap="flat">
            <a:solidFill>
              <a:srgbClr val="C00000"/>
            </a:solidFill>
            <a:prstDash val="solid"/>
            <a:miter/>
          </a:ln>
        </p:spPr>
        <p:txBody>
          <a:bodyPr rtlCol="0" anchor="ctr"/>
          <a:lstStyle/>
          <a:p>
            <a:endParaRPr lang="en-US"/>
          </a:p>
        </p:txBody>
      </p:sp>
      <p:sp>
        <p:nvSpPr>
          <p:cNvPr id="95" name="TextBox 94">
            <a:extLst>
              <a:ext uri="{FF2B5EF4-FFF2-40B4-BE49-F238E27FC236}">
                <a16:creationId xmlns:a16="http://schemas.microsoft.com/office/drawing/2014/main" id="{29831FC3-8749-4CEE-B09D-C33AA30643DC}"/>
              </a:ext>
            </a:extLst>
          </p:cNvPr>
          <p:cNvSpPr txBox="1"/>
          <p:nvPr/>
        </p:nvSpPr>
        <p:spPr>
          <a:xfrm>
            <a:off x="-756176" y="5393819"/>
            <a:ext cx="4657724" cy="707886"/>
          </a:xfrm>
          <a:prstGeom prst="rect">
            <a:avLst/>
          </a:prstGeom>
          <a:noFill/>
        </p:spPr>
        <p:txBody>
          <a:bodyPr wrap="square">
            <a:spAutoFit/>
          </a:bodyPr>
          <a:lstStyle/>
          <a:p>
            <a:r>
              <a:rPr lang="en-US" sz="2000" dirty="0">
                <a:latin typeface="Helvetica" panose="020B0604020202020204" pitchFamily="34" charset="0"/>
                <a:cs typeface="Helvetica" panose="020B0604020202020204" pitchFamily="34" charset="0"/>
              </a:rPr>
              <a:t>Calibration, Dilutions</a:t>
            </a:r>
          </a:p>
          <a:p>
            <a:r>
              <a:rPr lang="en-US" sz="2000" dirty="0">
                <a:latin typeface="Helvetica" panose="020B0604020202020204" pitchFamily="34" charset="0"/>
                <a:cs typeface="Helvetica" panose="020B0604020202020204" pitchFamily="34" charset="0"/>
              </a:rPr>
              <a:t>Dynamic Range</a:t>
            </a:r>
          </a:p>
        </p:txBody>
      </p:sp>
      <p:pic>
        <p:nvPicPr>
          <p:cNvPr id="97" name="Graphic 96" descr="Beaker with solid fill">
            <a:extLst>
              <a:ext uri="{FF2B5EF4-FFF2-40B4-BE49-F238E27FC236}">
                <a16:creationId xmlns:a16="http://schemas.microsoft.com/office/drawing/2014/main" id="{83303872-6379-4F3A-A16D-DE0E4D72144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95022" y="1074092"/>
            <a:ext cx="1206724" cy="1206724"/>
          </a:xfrm>
          <a:prstGeom prst="rect">
            <a:avLst/>
          </a:prstGeom>
        </p:spPr>
      </p:pic>
      <p:pic>
        <p:nvPicPr>
          <p:cNvPr id="99" name="Graphic 98" descr="Beaker outline">
            <a:extLst>
              <a:ext uri="{FF2B5EF4-FFF2-40B4-BE49-F238E27FC236}">
                <a16:creationId xmlns:a16="http://schemas.microsoft.com/office/drawing/2014/main" id="{7CCD9CAC-3C58-4AA1-852E-E158BE3F26A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27657" y="1098267"/>
            <a:ext cx="1206724" cy="1206724"/>
          </a:xfrm>
          <a:prstGeom prst="rect">
            <a:avLst/>
          </a:prstGeom>
        </p:spPr>
      </p:pic>
      <p:sp>
        <p:nvSpPr>
          <p:cNvPr id="100" name="TextBox 99">
            <a:extLst>
              <a:ext uri="{FF2B5EF4-FFF2-40B4-BE49-F238E27FC236}">
                <a16:creationId xmlns:a16="http://schemas.microsoft.com/office/drawing/2014/main" id="{CBAF3E2B-B30E-4F5E-8636-398C365D4F9D}"/>
              </a:ext>
            </a:extLst>
          </p:cNvPr>
          <p:cNvSpPr txBox="1"/>
          <p:nvPr/>
        </p:nvSpPr>
        <p:spPr>
          <a:xfrm>
            <a:off x="5065944" y="2367110"/>
            <a:ext cx="4657724" cy="707886"/>
          </a:xfrm>
          <a:prstGeom prst="rect">
            <a:avLst/>
          </a:prstGeom>
          <a:noFill/>
        </p:spPr>
        <p:txBody>
          <a:bodyPr wrap="square">
            <a:spAutoFit/>
          </a:bodyPr>
          <a:lstStyle/>
          <a:p>
            <a:r>
              <a:rPr lang="en-US" sz="2000" dirty="0">
                <a:latin typeface="Helvetica" panose="020B0604020202020204" pitchFamily="34" charset="0"/>
                <a:cs typeface="Helvetica" panose="020B0604020202020204" pitchFamily="34" charset="0"/>
              </a:rPr>
              <a:t>Sample = PT</a:t>
            </a:r>
          </a:p>
          <a:p>
            <a:r>
              <a:rPr lang="en-US" sz="2000" dirty="0">
                <a:latin typeface="Helvetica" panose="020B0604020202020204" pitchFamily="34" charset="0"/>
                <a:cs typeface="Helvetica" panose="020B0604020202020204" pitchFamily="34" charset="0"/>
              </a:rPr>
              <a:t>Prep?</a:t>
            </a:r>
          </a:p>
        </p:txBody>
      </p:sp>
      <p:pic>
        <p:nvPicPr>
          <p:cNvPr id="102" name="Graphic 101" descr="Normal Distribution with solid fill">
            <a:extLst>
              <a:ext uri="{FF2B5EF4-FFF2-40B4-BE49-F238E27FC236}">
                <a16:creationId xmlns:a16="http://schemas.microsoft.com/office/drawing/2014/main" id="{E7B72D99-AE4C-4DC1-88DC-D6CC65F4F09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6879" y="3555943"/>
            <a:ext cx="1991614" cy="1991614"/>
          </a:xfrm>
          <a:prstGeom prst="rect">
            <a:avLst/>
          </a:prstGeom>
        </p:spPr>
      </p:pic>
      <p:sp>
        <p:nvSpPr>
          <p:cNvPr id="103" name="TextBox 102">
            <a:extLst>
              <a:ext uri="{FF2B5EF4-FFF2-40B4-BE49-F238E27FC236}">
                <a16:creationId xmlns:a16="http://schemas.microsoft.com/office/drawing/2014/main" id="{CD30AE63-4ACD-496E-9FF7-BE977CE49E14}"/>
              </a:ext>
            </a:extLst>
          </p:cNvPr>
          <p:cNvSpPr txBox="1"/>
          <p:nvPr/>
        </p:nvSpPr>
        <p:spPr>
          <a:xfrm>
            <a:off x="2325009" y="3758798"/>
            <a:ext cx="4657724" cy="400110"/>
          </a:xfrm>
          <a:prstGeom prst="rect">
            <a:avLst/>
          </a:prstGeom>
          <a:noFill/>
        </p:spPr>
        <p:txBody>
          <a:bodyPr wrap="square">
            <a:spAutoFit/>
          </a:bodyPr>
          <a:lstStyle/>
          <a:p>
            <a:r>
              <a:rPr lang="en-US" sz="2000" dirty="0">
                <a:latin typeface="Helvetica" panose="020B0604020202020204" pitchFamily="34" charset="0"/>
                <a:cs typeface="Helvetica" panose="020B0604020202020204" pitchFamily="34" charset="0"/>
              </a:rPr>
              <a:t>Process changes?</a:t>
            </a:r>
          </a:p>
        </p:txBody>
      </p:sp>
      <p:pic>
        <p:nvPicPr>
          <p:cNvPr id="104" name="Picture 103">
            <a:extLst>
              <a:ext uri="{FF2B5EF4-FFF2-40B4-BE49-F238E27FC236}">
                <a16:creationId xmlns:a16="http://schemas.microsoft.com/office/drawing/2014/main" id="{E38DC21B-1629-4B26-911E-8DC0392E205C}"/>
              </a:ext>
            </a:extLst>
          </p:cNvPr>
          <p:cNvPicPr>
            <a:picLocks noChangeAspect="1"/>
          </p:cNvPicPr>
          <p:nvPr/>
        </p:nvPicPr>
        <p:blipFill>
          <a:blip r:embed="rId17"/>
          <a:stretch>
            <a:fillRect/>
          </a:stretch>
        </p:blipFill>
        <p:spPr>
          <a:xfrm>
            <a:off x="4826590" y="4744178"/>
            <a:ext cx="194894" cy="722314"/>
          </a:xfrm>
          <a:prstGeom prst="rect">
            <a:avLst/>
          </a:prstGeom>
        </p:spPr>
      </p:pic>
      <p:grpSp>
        <p:nvGrpSpPr>
          <p:cNvPr id="105" name="Group 104">
            <a:extLst>
              <a:ext uri="{FF2B5EF4-FFF2-40B4-BE49-F238E27FC236}">
                <a16:creationId xmlns:a16="http://schemas.microsoft.com/office/drawing/2014/main" id="{C788AF0E-B7F0-4943-B491-409C196470A0}"/>
              </a:ext>
            </a:extLst>
          </p:cNvPr>
          <p:cNvGrpSpPr/>
          <p:nvPr/>
        </p:nvGrpSpPr>
        <p:grpSpPr>
          <a:xfrm>
            <a:off x="4212819" y="4538598"/>
            <a:ext cx="578258" cy="925089"/>
            <a:chOff x="456141" y="1540683"/>
            <a:chExt cx="1039284" cy="1523088"/>
          </a:xfrm>
          <a:solidFill>
            <a:srgbClr val="C00000"/>
          </a:solidFill>
        </p:grpSpPr>
        <p:pic>
          <p:nvPicPr>
            <p:cNvPr id="106" name="Picture 105">
              <a:extLst>
                <a:ext uri="{FF2B5EF4-FFF2-40B4-BE49-F238E27FC236}">
                  <a16:creationId xmlns:a16="http://schemas.microsoft.com/office/drawing/2014/main" id="{B74F5E1E-C996-40D4-ADB4-1941E2F6B40B}"/>
                </a:ext>
              </a:extLst>
            </p:cNvPr>
            <p:cNvPicPr>
              <a:picLocks noChangeAspect="1"/>
            </p:cNvPicPr>
            <p:nvPr/>
          </p:nvPicPr>
          <p:blipFill>
            <a:blip r:embed="rId18"/>
            <a:stretch>
              <a:fillRect/>
            </a:stretch>
          </p:blipFill>
          <p:spPr>
            <a:xfrm>
              <a:off x="456141" y="1540683"/>
              <a:ext cx="1039284" cy="1523088"/>
            </a:xfrm>
            <a:prstGeom prst="rect">
              <a:avLst/>
            </a:prstGeom>
            <a:grpFill/>
          </p:spPr>
        </p:pic>
        <p:sp>
          <p:nvSpPr>
            <p:cNvPr id="107" name="Rectangle: Rounded Corners 106">
              <a:extLst>
                <a:ext uri="{FF2B5EF4-FFF2-40B4-BE49-F238E27FC236}">
                  <a16:creationId xmlns:a16="http://schemas.microsoft.com/office/drawing/2014/main" id="{D6F55164-9FDA-4766-9F72-7C4A663AFD9F}"/>
                </a:ext>
              </a:extLst>
            </p:cNvPr>
            <p:cNvSpPr/>
            <p:nvPr/>
          </p:nvSpPr>
          <p:spPr bwMode="auto">
            <a:xfrm>
              <a:off x="869376" y="2314575"/>
              <a:ext cx="402212" cy="175467"/>
            </a:xfrm>
            <a:prstGeom prst="roundRect">
              <a:avLst/>
            </a:prstGeom>
            <a:grpFill/>
            <a:ln w="12700" cap="flat" cmpd="sng" algn="ctr">
              <a:solidFill>
                <a:schemeClr val="bg1"/>
              </a:solid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000000"/>
                </a:solidFill>
                <a:effectLst/>
                <a:latin typeface="Helvetica Neue Light" charset="0"/>
                <a:ea typeface="Helvetica Neue Light" charset="0"/>
                <a:cs typeface="Helvetica Neue Light" charset="0"/>
                <a:sym typeface="Helvetica Neue Light" charset="0"/>
              </a:endParaRPr>
            </a:p>
          </p:txBody>
        </p:sp>
      </p:grpSp>
      <p:sp>
        <p:nvSpPr>
          <p:cNvPr id="108" name="TextBox 107">
            <a:extLst>
              <a:ext uri="{FF2B5EF4-FFF2-40B4-BE49-F238E27FC236}">
                <a16:creationId xmlns:a16="http://schemas.microsoft.com/office/drawing/2014/main" id="{FB102045-C2B3-414E-84C8-005010C81E56}"/>
              </a:ext>
            </a:extLst>
          </p:cNvPr>
          <p:cNvSpPr txBox="1"/>
          <p:nvPr/>
        </p:nvSpPr>
        <p:spPr>
          <a:xfrm>
            <a:off x="2365484" y="5605145"/>
            <a:ext cx="4657724" cy="400110"/>
          </a:xfrm>
          <a:prstGeom prst="rect">
            <a:avLst/>
          </a:prstGeom>
          <a:noFill/>
        </p:spPr>
        <p:txBody>
          <a:bodyPr wrap="square">
            <a:spAutoFit/>
          </a:bodyPr>
          <a:lstStyle/>
          <a:p>
            <a:r>
              <a:rPr lang="en-US" sz="2000" dirty="0">
                <a:latin typeface="Helvetica" panose="020B0604020202020204" pitchFamily="34" charset="0"/>
                <a:cs typeface="Helvetica" panose="020B0604020202020204" pitchFamily="34" charset="0"/>
              </a:rPr>
              <a:t>Standards &amp; Controls</a:t>
            </a:r>
          </a:p>
        </p:txBody>
      </p:sp>
      <p:pic>
        <p:nvPicPr>
          <p:cNvPr id="112" name="Graphic 111" descr="Calculator with solid fill">
            <a:extLst>
              <a:ext uri="{FF2B5EF4-FFF2-40B4-BE49-F238E27FC236}">
                <a16:creationId xmlns:a16="http://schemas.microsoft.com/office/drawing/2014/main" id="{1FC12ED9-3600-40A6-BC3D-9118D99F982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632937" y="3824121"/>
            <a:ext cx="1494954" cy="1494954"/>
          </a:xfrm>
          <a:prstGeom prst="rect">
            <a:avLst/>
          </a:prstGeom>
        </p:spPr>
      </p:pic>
      <p:sp>
        <p:nvSpPr>
          <p:cNvPr id="113" name="TextBox 112">
            <a:extLst>
              <a:ext uri="{FF2B5EF4-FFF2-40B4-BE49-F238E27FC236}">
                <a16:creationId xmlns:a16="http://schemas.microsoft.com/office/drawing/2014/main" id="{13BAD6BD-31D3-47A8-87E1-5CC45BF1E93D}"/>
              </a:ext>
            </a:extLst>
          </p:cNvPr>
          <p:cNvSpPr txBox="1"/>
          <p:nvPr/>
        </p:nvSpPr>
        <p:spPr>
          <a:xfrm>
            <a:off x="5264457" y="5547557"/>
            <a:ext cx="4657724" cy="400110"/>
          </a:xfrm>
          <a:prstGeom prst="rect">
            <a:avLst/>
          </a:prstGeom>
          <a:noFill/>
        </p:spPr>
        <p:txBody>
          <a:bodyPr wrap="square">
            <a:spAutoFit/>
          </a:bodyPr>
          <a:lstStyle/>
          <a:p>
            <a:r>
              <a:rPr lang="en-US" sz="2000" dirty="0">
                <a:latin typeface="Helvetica" panose="020B0604020202020204" pitchFamily="34" charset="0"/>
                <a:cs typeface="Helvetica" panose="020B0604020202020204" pitchFamily="34" charset="0"/>
              </a:rPr>
              <a:t>Calculations &amp; Units</a:t>
            </a:r>
          </a:p>
        </p:txBody>
      </p:sp>
    </p:spTree>
    <p:custDataLst>
      <p:tags r:id="rId1"/>
    </p:custDataLst>
    <p:extLst>
      <p:ext uri="{BB962C8B-B14F-4D97-AF65-F5344CB8AC3E}">
        <p14:creationId xmlns:p14="http://schemas.microsoft.com/office/powerpoint/2010/main" val="111585975"/>
      </p:ext>
    </p:extLst>
  </p:cSld>
  <p:clrMapOvr>
    <a:masterClrMapping/>
  </p:clrMapOvr>
  <mc:AlternateContent xmlns:mc="http://schemas.openxmlformats.org/markup-compatibility/2006" xmlns:p14="http://schemas.microsoft.com/office/powerpoint/2010/main">
    <mc:Choice Requires="p14">
      <p:transition spd="slow" p14:dur="2000" advTm="130575"/>
    </mc:Choice>
    <mc:Fallback xmlns="">
      <p:transition spd="slow" advTm="1305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32"/>
                                        </p:tgtEl>
                                      </p:cBhvr>
                                    </p:animEffect>
                                    <p:set>
                                      <p:cBhvr>
                                        <p:cTn id="53" dur="1" fill="hold">
                                          <p:stCondLst>
                                            <p:cond delay="499"/>
                                          </p:stCondLst>
                                        </p:cTn>
                                        <p:tgtEl>
                                          <p:spTgt spid="32"/>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fade">
                                      <p:cBhvr>
                                        <p:cTn id="56" dur="500"/>
                                        <p:tgtEl>
                                          <p:spTgt spid="93"/>
                                        </p:tgtEl>
                                      </p:cBhvr>
                                    </p:animEffect>
                                  </p:childTnLst>
                                </p:cTn>
                              </p:par>
                              <p:par>
                                <p:cTn id="57" presetID="10" presetClass="exit" presetSubtype="0" fill="hold" grpId="1" nodeType="withEffect">
                                  <p:stCondLst>
                                    <p:cond delay="0"/>
                                  </p:stCondLst>
                                  <p:childTnLst>
                                    <p:animEffect transition="out" filter="fade">
                                      <p:cBhvr>
                                        <p:cTn id="58" dur="500"/>
                                        <p:tgtEl>
                                          <p:spTgt spid="46"/>
                                        </p:tgtEl>
                                      </p:cBhvr>
                                    </p:animEffect>
                                    <p:set>
                                      <p:cBhvr>
                                        <p:cTn id="59" dur="1" fill="hold">
                                          <p:stCondLst>
                                            <p:cond delay="499"/>
                                          </p:stCondLst>
                                        </p:cTn>
                                        <p:tgtEl>
                                          <p:spTgt spid="4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0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500"/>
                                        <p:tgtEl>
                                          <p:spTgt spid="97"/>
                                        </p:tgtEl>
                                      </p:cBhvr>
                                    </p:animEffect>
                                  </p:childTnLst>
                                </p:cTn>
                              </p:par>
                              <p:par>
                                <p:cTn id="69" presetID="10" presetClass="entr" presetSubtype="0" fill="hold" nodeType="with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fade">
                                      <p:cBhvr>
                                        <p:cTn id="71" dur="500"/>
                                        <p:tgtEl>
                                          <p:spTgt spid="99"/>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104"/>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10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08"/>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95"/>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102"/>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113"/>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41" grpId="0" animBg="1"/>
      <p:bldP spid="42" grpId="0" animBg="1"/>
      <p:bldP spid="43" grpId="0" animBg="1"/>
      <p:bldP spid="44" grpId="0" animBg="1"/>
      <p:bldP spid="45" grpId="0" animBg="1"/>
      <p:bldP spid="46" grpId="0" animBg="1"/>
      <p:bldP spid="46" grpId="1" animBg="1"/>
      <p:bldP spid="47" grpId="0" animBg="1"/>
      <p:bldP spid="48" grpId="0" animBg="1"/>
      <p:bldP spid="93" grpId="0" animBg="1"/>
      <p:bldP spid="95" grpId="0"/>
      <p:bldP spid="100" grpId="0"/>
      <p:bldP spid="103" grpId="0"/>
      <p:bldP spid="108" grpId="0"/>
      <p:bldP spid="1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3E115D-B529-49EB-80C7-EB818C43B8E6}"/>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3FF271E2-BEDF-40BD-AD34-0A03808A7FF0}"/>
              </a:ext>
            </a:extLst>
          </p:cNvPr>
          <p:cNvSpPr>
            <a:spLocks noGrp="1"/>
          </p:cNvSpPr>
          <p:nvPr>
            <p:ph type="title"/>
          </p:nvPr>
        </p:nvSpPr>
        <p:spPr/>
        <p:txBody>
          <a:bodyPr/>
          <a:lstStyle/>
          <a:p>
            <a:endParaRPr lang="en-US"/>
          </a:p>
        </p:txBody>
      </p:sp>
      <p:pic>
        <p:nvPicPr>
          <p:cNvPr id="7" name="Picture 6" descr="Text&#10;&#10;Description automatically generated">
            <a:extLst>
              <a:ext uri="{FF2B5EF4-FFF2-40B4-BE49-F238E27FC236}">
                <a16:creationId xmlns:a16="http://schemas.microsoft.com/office/drawing/2014/main" id="{DF40CE85-AA13-4E70-85B6-8D5EFD9E4E5D}"/>
              </a:ext>
            </a:extLst>
          </p:cNvPr>
          <p:cNvPicPr>
            <a:picLocks noChangeAspect="1"/>
          </p:cNvPicPr>
          <p:nvPr/>
        </p:nvPicPr>
        <p:blipFill rotWithShape="1">
          <a:blip r:embed="rId3"/>
          <a:srcRect l="4272" t="38640" b="32054"/>
          <a:stretch/>
        </p:blipFill>
        <p:spPr>
          <a:xfrm>
            <a:off x="739139" y="1214056"/>
            <a:ext cx="8446471" cy="2776013"/>
          </a:xfrm>
          <a:prstGeom prst="rect">
            <a:avLst/>
          </a:prstGeom>
          <a:ln>
            <a:noFill/>
          </a:ln>
          <a:effectLst>
            <a:softEdge rad="112500"/>
          </a:effectLst>
        </p:spPr>
      </p:pic>
      <p:pic>
        <p:nvPicPr>
          <p:cNvPr id="8" name="Graphic 7" descr="Normal Distribution with solid fill">
            <a:extLst>
              <a:ext uri="{FF2B5EF4-FFF2-40B4-BE49-F238E27FC236}">
                <a16:creationId xmlns:a16="http://schemas.microsoft.com/office/drawing/2014/main" id="{00F35343-E53E-42C0-8479-C9F5D4DF39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2644335"/>
            <a:ext cx="1991614" cy="1991614"/>
          </a:xfrm>
          <a:prstGeom prst="rect">
            <a:avLst/>
          </a:prstGeom>
        </p:spPr>
      </p:pic>
      <p:sp>
        <p:nvSpPr>
          <p:cNvPr id="9" name="Text Placeholder 3">
            <a:extLst>
              <a:ext uri="{FF2B5EF4-FFF2-40B4-BE49-F238E27FC236}">
                <a16:creationId xmlns:a16="http://schemas.microsoft.com/office/drawing/2014/main" id="{0E2E853D-CAC0-43D7-87D6-EE1D7C111B5D}"/>
              </a:ext>
            </a:extLst>
          </p:cNvPr>
          <p:cNvSpPr>
            <a:spLocks noGrp="1"/>
          </p:cNvSpPr>
          <p:nvPr>
            <p:ph type="body" sz="quarter" idx="15"/>
          </p:nvPr>
        </p:nvSpPr>
        <p:spPr>
          <a:xfrm>
            <a:off x="160479" y="529941"/>
            <a:ext cx="7670540" cy="332399"/>
          </a:xfrm>
        </p:spPr>
        <p:txBody>
          <a:bodyPr/>
          <a:lstStyle/>
          <a:p>
            <a:r>
              <a:rPr lang="en-US" sz="2400" b="0" dirty="0">
                <a:latin typeface="Helvetica" panose="020B0604020202020204" pitchFamily="34" charset="0"/>
                <a:cs typeface="Helvetica" panose="020B0604020202020204" pitchFamily="34" charset="0"/>
              </a:rPr>
              <a:t>Dilutions</a:t>
            </a:r>
          </a:p>
        </p:txBody>
      </p:sp>
      <p:pic>
        <p:nvPicPr>
          <p:cNvPr id="10" name="Picture 9" descr="Text&#10;&#10;Description automatically generated">
            <a:extLst>
              <a:ext uri="{FF2B5EF4-FFF2-40B4-BE49-F238E27FC236}">
                <a16:creationId xmlns:a16="http://schemas.microsoft.com/office/drawing/2014/main" id="{A640163E-0444-40A9-83C9-0531079D3B5C}"/>
              </a:ext>
            </a:extLst>
          </p:cNvPr>
          <p:cNvPicPr>
            <a:picLocks noChangeAspect="1"/>
          </p:cNvPicPr>
          <p:nvPr/>
        </p:nvPicPr>
        <p:blipFill rotWithShape="1">
          <a:blip r:embed="rId3"/>
          <a:srcRect l="23384" t="76825" r="22856" b="3121"/>
          <a:stretch/>
        </p:blipFill>
        <p:spPr>
          <a:xfrm>
            <a:off x="2101850" y="3893720"/>
            <a:ext cx="6303011" cy="2524225"/>
          </a:xfrm>
          <a:prstGeom prst="rect">
            <a:avLst/>
          </a:prstGeom>
          <a:ln>
            <a:noFill/>
          </a:ln>
          <a:effectLst/>
        </p:spPr>
      </p:pic>
      <p:sp>
        <p:nvSpPr>
          <p:cNvPr id="11" name="Oval 10">
            <a:extLst>
              <a:ext uri="{FF2B5EF4-FFF2-40B4-BE49-F238E27FC236}">
                <a16:creationId xmlns:a16="http://schemas.microsoft.com/office/drawing/2014/main" id="{4DA4ED25-5EDB-45E6-9CBD-8C67EA84AA67}"/>
              </a:ext>
            </a:extLst>
          </p:cNvPr>
          <p:cNvSpPr/>
          <p:nvPr/>
        </p:nvSpPr>
        <p:spPr bwMode="auto">
          <a:xfrm>
            <a:off x="4863614" y="1518997"/>
            <a:ext cx="3676650" cy="635000"/>
          </a:xfrm>
          <a:prstGeom prst="ellipse">
            <a:avLst/>
          </a:prstGeom>
          <a:noFill/>
          <a:ln w="57150" cap="flat" cmpd="sng" algn="ctr">
            <a:solidFill>
              <a:srgbClr val="C00000"/>
            </a:solid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Helvetica Neue Light" charset="0"/>
              <a:ea typeface="Helvetica Neue Light" charset="0"/>
              <a:cs typeface="Helvetica Neue Light" charset="0"/>
              <a:sym typeface="Helvetica Neue Light" charset="0"/>
            </a:endParaRPr>
          </a:p>
        </p:txBody>
      </p:sp>
      <p:sp>
        <p:nvSpPr>
          <p:cNvPr id="13" name="Oval 12">
            <a:extLst>
              <a:ext uri="{FF2B5EF4-FFF2-40B4-BE49-F238E27FC236}">
                <a16:creationId xmlns:a16="http://schemas.microsoft.com/office/drawing/2014/main" id="{813B9557-4207-4990-90A3-E0A61129F67A}"/>
              </a:ext>
            </a:extLst>
          </p:cNvPr>
          <p:cNvSpPr/>
          <p:nvPr/>
        </p:nvSpPr>
        <p:spPr bwMode="auto">
          <a:xfrm>
            <a:off x="4520714" y="2765362"/>
            <a:ext cx="3676650" cy="635000"/>
          </a:xfrm>
          <a:prstGeom prst="ellipse">
            <a:avLst/>
          </a:prstGeom>
          <a:noFill/>
          <a:ln w="57150" cap="flat" cmpd="sng" algn="ctr">
            <a:solidFill>
              <a:srgbClr val="C00000"/>
            </a:solid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Helvetica Neue Light" charset="0"/>
              <a:ea typeface="Helvetica Neue Light" charset="0"/>
              <a:cs typeface="Helvetica Neue Light" charset="0"/>
              <a:sym typeface="Helvetica Neue Light" charset="0"/>
            </a:endParaRPr>
          </a:p>
        </p:txBody>
      </p:sp>
    </p:spTree>
    <p:custDataLst>
      <p:tags r:id="rId1"/>
    </p:custDataLst>
    <p:extLst>
      <p:ext uri="{BB962C8B-B14F-4D97-AF65-F5344CB8AC3E}">
        <p14:creationId xmlns:p14="http://schemas.microsoft.com/office/powerpoint/2010/main" val="1312150132"/>
      </p:ext>
    </p:extLst>
  </p:cSld>
  <p:clrMapOvr>
    <a:masterClrMapping/>
  </p:clrMapOvr>
  <mc:AlternateContent xmlns:mc="http://schemas.openxmlformats.org/markup-compatibility/2006" xmlns:p14="http://schemas.microsoft.com/office/powerpoint/2010/main">
    <mc:Choice Requires="p14">
      <p:transition spd="slow" p14:dur="2000" advTm="60706"/>
    </mc:Choice>
    <mc:Fallback xmlns="">
      <p:transition spd="slow" advTm="607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3E115D-B529-49EB-80C7-EB818C43B8E6}"/>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3FF271E2-BEDF-40BD-AD34-0A03808A7FF0}"/>
              </a:ext>
            </a:extLst>
          </p:cNvPr>
          <p:cNvSpPr>
            <a:spLocks noGrp="1"/>
          </p:cNvSpPr>
          <p:nvPr>
            <p:ph type="title"/>
          </p:nvPr>
        </p:nvSpPr>
        <p:spPr/>
        <p:txBody>
          <a:bodyPr/>
          <a:lstStyle/>
          <a:p>
            <a:endParaRPr lang="en-US"/>
          </a:p>
        </p:txBody>
      </p:sp>
      <p:pic>
        <p:nvPicPr>
          <p:cNvPr id="6" name="Picture 5" descr="Table&#10;&#10;Description automatically generated with medium confidence">
            <a:extLst>
              <a:ext uri="{FF2B5EF4-FFF2-40B4-BE49-F238E27FC236}">
                <a16:creationId xmlns:a16="http://schemas.microsoft.com/office/drawing/2014/main" id="{05A311D8-866B-48C9-BD1A-2391DA61E940}"/>
              </a:ext>
            </a:extLst>
          </p:cNvPr>
          <p:cNvPicPr>
            <a:picLocks noChangeAspect="1"/>
          </p:cNvPicPr>
          <p:nvPr/>
        </p:nvPicPr>
        <p:blipFill rotWithShape="1">
          <a:blip r:embed="rId2"/>
          <a:srcRect l="1093" r="2346" b="6940"/>
          <a:stretch/>
        </p:blipFill>
        <p:spPr>
          <a:xfrm>
            <a:off x="1446057" y="1003301"/>
            <a:ext cx="6597299" cy="5376544"/>
          </a:xfrm>
          <a:prstGeom prst="rect">
            <a:avLst/>
          </a:prstGeom>
          <a:ln>
            <a:noFill/>
          </a:ln>
          <a:effectLst/>
        </p:spPr>
      </p:pic>
      <p:sp>
        <p:nvSpPr>
          <p:cNvPr id="8" name="Text Placeholder 3">
            <a:extLst>
              <a:ext uri="{FF2B5EF4-FFF2-40B4-BE49-F238E27FC236}">
                <a16:creationId xmlns:a16="http://schemas.microsoft.com/office/drawing/2014/main" id="{573D3DBD-DA19-42C3-83D5-A0B5C66DDA61}"/>
              </a:ext>
            </a:extLst>
          </p:cNvPr>
          <p:cNvSpPr>
            <a:spLocks noGrp="1"/>
          </p:cNvSpPr>
          <p:nvPr>
            <p:ph type="body" sz="quarter" idx="15"/>
          </p:nvPr>
        </p:nvSpPr>
        <p:spPr>
          <a:xfrm>
            <a:off x="160479" y="529941"/>
            <a:ext cx="7670540" cy="332399"/>
          </a:xfrm>
        </p:spPr>
        <p:txBody>
          <a:bodyPr/>
          <a:lstStyle/>
          <a:p>
            <a:r>
              <a:rPr lang="en-US" sz="2400" b="0" dirty="0">
                <a:latin typeface="Helvetica" panose="020B0604020202020204" pitchFamily="34" charset="0"/>
                <a:cs typeface="Helvetica" panose="020B0604020202020204" pitchFamily="34" charset="0"/>
              </a:rPr>
              <a:t>Concentration, Conversions &amp; Units</a:t>
            </a:r>
          </a:p>
        </p:txBody>
      </p:sp>
    </p:spTree>
    <p:extLst>
      <p:ext uri="{BB962C8B-B14F-4D97-AF65-F5344CB8AC3E}">
        <p14:creationId xmlns:p14="http://schemas.microsoft.com/office/powerpoint/2010/main" val="3720083766"/>
      </p:ext>
    </p:extLst>
  </p:cSld>
  <p:clrMapOvr>
    <a:masterClrMapping/>
  </p:clrMapOvr>
  <mc:AlternateContent xmlns:mc="http://schemas.openxmlformats.org/markup-compatibility/2006" xmlns:p14="http://schemas.microsoft.com/office/powerpoint/2010/main">
    <mc:Choice Requires="p14">
      <p:transition spd="slow" p14:dur="2000" advTm="32076"/>
    </mc:Choice>
    <mc:Fallback xmlns="">
      <p:transition spd="slow" advTm="32076"/>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5E3C31-AF7D-44CE-B009-92CAB6C040E5}"/>
              </a:ext>
            </a:extLst>
          </p:cNvPr>
          <p:cNvSpPr>
            <a:spLocks noGrp="1"/>
          </p:cNvSpPr>
          <p:nvPr>
            <p:ph type="title"/>
          </p:nvPr>
        </p:nvSpPr>
        <p:spPr/>
        <p:txBody>
          <a:bodyPr/>
          <a:lstStyle/>
          <a:p>
            <a:endParaRPr lang="en-US" dirty="0"/>
          </a:p>
        </p:txBody>
      </p:sp>
      <p:pic>
        <p:nvPicPr>
          <p:cNvPr id="6" name="Picture 5" descr="Graphical user interface, text&#10;&#10;Description automatically generated">
            <a:extLst>
              <a:ext uri="{FF2B5EF4-FFF2-40B4-BE49-F238E27FC236}">
                <a16:creationId xmlns:a16="http://schemas.microsoft.com/office/drawing/2014/main" id="{F744323E-3DE7-4D30-B7FC-5E77781E5E74}"/>
              </a:ext>
            </a:extLst>
          </p:cNvPr>
          <p:cNvPicPr>
            <a:picLocks noChangeAspect="1"/>
          </p:cNvPicPr>
          <p:nvPr/>
        </p:nvPicPr>
        <p:blipFill>
          <a:blip r:embed="rId2"/>
          <a:stretch>
            <a:fillRect/>
          </a:stretch>
        </p:blipFill>
        <p:spPr>
          <a:xfrm rot="20361826">
            <a:off x="672917" y="1443135"/>
            <a:ext cx="3158069" cy="412412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910B088C-F1AD-40C6-A83C-457CC5232723}"/>
              </a:ext>
            </a:extLst>
          </p:cNvPr>
          <p:cNvSpPr txBox="1"/>
          <p:nvPr/>
        </p:nvSpPr>
        <p:spPr>
          <a:xfrm>
            <a:off x="119669" y="491764"/>
            <a:ext cx="4657916" cy="477054"/>
          </a:xfrm>
          <a:prstGeom prst="rect">
            <a:avLst/>
          </a:prstGeom>
          <a:noFill/>
        </p:spPr>
        <p:txBody>
          <a:bodyPr wrap="square">
            <a:spAutoFit/>
          </a:bodyPr>
          <a:lstStyle/>
          <a:p>
            <a:pPr algn="l"/>
            <a:r>
              <a:rPr lang="en-US" sz="2400" dirty="0">
                <a:latin typeface="Helvetica" panose="020B0604020202020204" pitchFamily="34" charset="0"/>
                <a:cs typeface="Helvetica" panose="020B0604020202020204" pitchFamily="34" charset="0"/>
              </a:rPr>
              <a:t>Infographics</a:t>
            </a:r>
          </a:p>
        </p:txBody>
      </p:sp>
      <p:pic>
        <p:nvPicPr>
          <p:cNvPr id="5" name="Picture 4" descr="Table&#10;&#10;Description automatically generated with medium confidence">
            <a:extLst>
              <a:ext uri="{FF2B5EF4-FFF2-40B4-BE49-F238E27FC236}">
                <a16:creationId xmlns:a16="http://schemas.microsoft.com/office/drawing/2014/main" id="{5C6C518C-B625-4E48-8500-2EF40769FB7A}"/>
              </a:ext>
            </a:extLst>
          </p:cNvPr>
          <p:cNvPicPr>
            <a:picLocks noChangeAspect="1"/>
          </p:cNvPicPr>
          <p:nvPr/>
        </p:nvPicPr>
        <p:blipFill>
          <a:blip r:embed="rId3"/>
          <a:stretch>
            <a:fillRect/>
          </a:stretch>
        </p:blipFill>
        <p:spPr>
          <a:xfrm rot="1026955">
            <a:off x="5085219" y="1461788"/>
            <a:ext cx="3543866" cy="2996820"/>
          </a:xfrm>
          <a:prstGeom prst="rect">
            <a:avLst/>
          </a:prstGeom>
          <a:ln>
            <a:noFill/>
          </a:ln>
          <a:effectLst>
            <a:outerShdw blurRad="292100" dist="139700" dir="2700000" algn="tl" rotWithShape="0">
              <a:srgbClr val="333333">
                <a:alpha val="65000"/>
              </a:srgbClr>
            </a:outerShdw>
          </a:effectLst>
        </p:spPr>
      </p:pic>
      <p:pic>
        <p:nvPicPr>
          <p:cNvPr id="8" name="Picture 7" descr="Text&#10;&#10;Description automatically generated">
            <a:extLst>
              <a:ext uri="{FF2B5EF4-FFF2-40B4-BE49-F238E27FC236}">
                <a16:creationId xmlns:a16="http://schemas.microsoft.com/office/drawing/2014/main" id="{363D46E8-EDA4-400C-861C-687B3117E7E4}"/>
              </a:ext>
            </a:extLst>
          </p:cNvPr>
          <p:cNvPicPr>
            <a:picLocks noChangeAspect="1"/>
          </p:cNvPicPr>
          <p:nvPr/>
        </p:nvPicPr>
        <p:blipFill>
          <a:blip r:embed="rId4"/>
          <a:stretch>
            <a:fillRect/>
          </a:stretch>
        </p:blipFill>
        <p:spPr>
          <a:xfrm>
            <a:off x="2686847" y="2338163"/>
            <a:ext cx="3639186" cy="39068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3706744"/>
      </p:ext>
    </p:extLst>
  </p:cSld>
  <p:clrMapOvr>
    <a:masterClrMapping/>
  </p:clrMapOvr>
  <mc:AlternateContent xmlns:mc="http://schemas.openxmlformats.org/markup-compatibility/2006" xmlns:p14="http://schemas.microsoft.com/office/powerpoint/2010/main">
    <mc:Choice Requires="p14">
      <p:transition spd="slow" p14:dur="2000" advTm="25068"/>
    </mc:Choice>
    <mc:Fallback xmlns="">
      <p:transition spd="slow" advTm="25068"/>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5E3C31-AF7D-44CE-B009-92CAB6C040E5}"/>
              </a:ext>
            </a:extLst>
          </p:cNvPr>
          <p:cNvSpPr>
            <a:spLocks noGrp="1"/>
          </p:cNvSpPr>
          <p:nvPr>
            <p:ph type="title"/>
          </p:nvPr>
        </p:nvSpPr>
        <p:spPr/>
        <p:txBody>
          <a:bodyPr/>
          <a:lstStyle/>
          <a:p>
            <a:endParaRPr lang="en-US" dirty="0"/>
          </a:p>
        </p:txBody>
      </p:sp>
      <p:sp>
        <p:nvSpPr>
          <p:cNvPr id="4" name="TextBox 3">
            <a:extLst>
              <a:ext uri="{FF2B5EF4-FFF2-40B4-BE49-F238E27FC236}">
                <a16:creationId xmlns:a16="http://schemas.microsoft.com/office/drawing/2014/main" id="{910B088C-F1AD-40C6-A83C-457CC5232723}"/>
              </a:ext>
            </a:extLst>
          </p:cNvPr>
          <p:cNvSpPr txBox="1"/>
          <p:nvPr/>
        </p:nvSpPr>
        <p:spPr>
          <a:xfrm>
            <a:off x="119668" y="491764"/>
            <a:ext cx="7668073" cy="461665"/>
          </a:xfrm>
          <a:prstGeom prst="rect">
            <a:avLst/>
          </a:prstGeom>
          <a:noFill/>
        </p:spPr>
        <p:txBody>
          <a:bodyPr wrap="square">
            <a:spAutoFit/>
          </a:bodyPr>
          <a:lstStyle/>
          <a:p>
            <a:pPr algn="l"/>
            <a:r>
              <a:rPr lang="en-US" sz="2400" dirty="0">
                <a:latin typeface="Helvetica" panose="020B0604020202020204" pitchFamily="34" charset="0"/>
                <a:cs typeface="Helvetica" panose="020B0604020202020204" pitchFamily="34" charset="0"/>
              </a:rPr>
              <a:t>White Papers &amp; Publications:  In Print Soon</a:t>
            </a:r>
          </a:p>
        </p:txBody>
      </p:sp>
      <p:pic>
        <p:nvPicPr>
          <p:cNvPr id="5" name="Picture 4" descr="Text&#10;&#10;Description automatically generated">
            <a:extLst>
              <a:ext uri="{FF2B5EF4-FFF2-40B4-BE49-F238E27FC236}">
                <a16:creationId xmlns:a16="http://schemas.microsoft.com/office/drawing/2014/main" id="{9CA16D28-30FE-49CE-9FA5-3BA0CDB53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52" y="1566830"/>
            <a:ext cx="4724400" cy="1257300"/>
          </a:xfrm>
          <a:prstGeom prst="rect">
            <a:avLst/>
          </a:prstGeom>
        </p:spPr>
      </p:pic>
      <p:pic>
        <p:nvPicPr>
          <p:cNvPr id="8" name="Picture 7" descr="Icon&#10;&#10;Description automatically generated">
            <a:extLst>
              <a:ext uri="{FF2B5EF4-FFF2-40B4-BE49-F238E27FC236}">
                <a16:creationId xmlns:a16="http://schemas.microsoft.com/office/drawing/2014/main" id="{2E946F9C-53E3-48EC-A575-29C29E7B65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8609" y="2824130"/>
            <a:ext cx="3206860" cy="1615670"/>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40CBB114-CC99-43A9-A81C-C9D36F9906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3144" y="4391837"/>
            <a:ext cx="3605947" cy="1416622"/>
          </a:xfrm>
          <a:prstGeom prst="rect">
            <a:avLst/>
          </a:prstGeom>
        </p:spPr>
      </p:pic>
    </p:spTree>
    <p:extLst>
      <p:ext uri="{BB962C8B-B14F-4D97-AF65-F5344CB8AC3E}">
        <p14:creationId xmlns:p14="http://schemas.microsoft.com/office/powerpoint/2010/main" val="1033543247"/>
      </p:ext>
    </p:extLst>
  </p:cSld>
  <p:clrMapOvr>
    <a:masterClrMapping/>
  </p:clrMapOvr>
  <mc:AlternateContent xmlns:mc="http://schemas.openxmlformats.org/markup-compatibility/2006" xmlns:p14="http://schemas.microsoft.com/office/powerpoint/2010/main">
    <mc:Choice Requires="p14">
      <p:transition spd="slow" p14:dur="2000" advTm="23810"/>
    </mc:Choice>
    <mc:Fallback xmlns="">
      <p:transition spd="slow" advTm="2381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788719-4135-47BF-BDD0-768FBB869750}"/>
              </a:ext>
            </a:extLst>
          </p:cNvPr>
          <p:cNvPicPr>
            <a:picLocks noChangeAspect="1"/>
          </p:cNvPicPr>
          <p:nvPr/>
        </p:nvPicPr>
        <p:blipFill>
          <a:blip r:embed="rId3"/>
          <a:stretch>
            <a:fillRect/>
          </a:stretch>
        </p:blipFill>
        <p:spPr>
          <a:xfrm rot="517985">
            <a:off x="5218015" y="1548000"/>
            <a:ext cx="3454546" cy="4511593"/>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BC906368-06FE-4309-9DFC-107B768E10B9}"/>
              </a:ext>
            </a:extLst>
          </p:cNvPr>
          <p:cNvPicPr>
            <a:picLocks noChangeAspect="1"/>
          </p:cNvPicPr>
          <p:nvPr/>
        </p:nvPicPr>
        <p:blipFill>
          <a:blip r:embed="rId4"/>
          <a:stretch>
            <a:fillRect/>
          </a:stretch>
        </p:blipFill>
        <p:spPr>
          <a:xfrm rot="338917">
            <a:off x="4264242" y="1448071"/>
            <a:ext cx="3443941" cy="449100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1CEC2602-91E0-4DE8-94B4-B745528884CE}"/>
              </a:ext>
            </a:extLst>
          </p:cNvPr>
          <p:cNvPicPr>
            <a:picLocks noChangeAspect="1"/>
          </p:cNvPicPr>
          <p:nvPr/>
        </p:nvPicPr>
        <p:blipFill>
          <a:blip r:embed="rId5"/>
          <a:stretch>
            <a:fillRect/>
          </a:stretch>
        </p:blipFill>
        <p:spPr>
          <a:xfrm rot="174638">
            <a:off x="3158974" y="1318216"/>
            <a:ext cx="3480003" cy="449833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B8720CBA-ADA0-4E33-AB6F-506E1DBCA57F}"/>
              </a:ext>
            </a:extLst>
          </p:cNvPr>
          <p:cNvPicPr>
            <a:picLocks noChangeAspect="1"/>
          </p:cNvPicPr>
          <p:nvPr/>
        </p:nvPicPr>
        <p:blipFill>
          <a:blip r:embed="rId6"/>
          <a:stretch>
            <a:fillRect/>
          </a:stretch>
        </p:blipFill>
        <p:spPr>
          <a:xfrm>
            <a:off x="1877111" y="1145924"/>
            <a:ext cx="3486551" cy="4579350"/>
          </a:xfrm>
          <a:prstGeom prst="rect">
            <a:avLst/>
          </a:prstGeom>
          <a:ln>
            <a:noFill/>
          </a:ln>
          <a:effectLst>
            <a:outerShdw blurRad="292100" dist="139700" dir="2700000" algn="tl" rotWithShape="0">
              <a:srgbClr val="333333">
                <a:alpha val="65000"/>
              </a:srgbClr>
            </a:outerShdw>
          </a:effectLst>
        </p:spPr>
      </p:pic>
      <p:sp>
        <p:nvSpPr>
          <p:cNvPr id="2" name="Text Placeholder 1">
            <a:extLst>
              <a:ext uri="{FF2B5EF4-FFF2-40B4-BE49-F238E27FC236}">
                <a16:creationId xmlns:a16="http://schemas.microsoft.com/office/drawing/2014/main" id="{0DB8A73E-C995-4485-BA05-7CC197424D52}"/>
              </a:ext>
            </a:extLst>
          </p:cNvPr>
          <p:cNvSpPr>
            <a:spLocks noGrp="1"/>
          </p:cNvSpPr>
          <p:nvPr>
            <p:ph type="body" sz="quarter" idx="16"/>
          </p:nvPr>
        </p:nvSpPr>
        <p:spPr/>
        <p:txBody>
          <a:bodyPr/>
          <a:lstStyle/>
          <a:p>
            <a:endParaRPr lang="en-US" dirty="0"/>
          </a:p>
        </p:txBody>
      </p:sp>
      <p:sp>
        <p:nvSpPr>
          <p:cNvPr id="3" name="Title 2">
            <a:extLst>
              <a:ext uri="{FF2B5EF4-FFF2-40B4-BE49-F238E27FC236}">
                <a16:creationId xmlns:a16="http://schemas.microsoft.com/office/drawing/2014/main" id="{9116770A-9B50-4399-AB59-BBCD4F57DDE0}"/>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529BFBF7-32E6-487E-8D04-799754C531DB}"/>
              </a:ext>
            </a:extLst>
          </p:cNvPr>
          <p:cNvSpPr>
            <a:spLocks noGrp="1"/>
          </p:cNvSpPr>
          <p:nvPr>
            <p:ph type="body" sz="quarter" idx="15"/>
          </p:nvPr>
        </p:nvSpPr>
        <p:spPr>
          <a:xfrm>
            <a:off x="123658" y="585321"/>
            <a:ext cx="7670540" cy="332399"/>
          </a:xfrm>
        </p:spPr>
        <p:txBody>
          <a:bodyPr/>
          <a:lstStyle/>
          <a:p>
            <a:r>
              <a:rPr lang="en-US" sz="2400" b="0" dirty="0">
                <a:latin typeface="Helvetica" panose="020B0604020202020204" pitchFamily="34" charset="0"/>
                <a:cs typeface="Helvetica" panose="020B0604020202020204" pitchFamily="34" charset="0"/>
              </a:rPr>
              <a:t>PT Testing Program</a:t>
            </a:r>
          </a:p>
        </p:txBody>
      </p:sp>
      <p:pic>
        <p:nvPicPr>
          <p:cNvPr id="6" name="Picture 5">
            <a:extLst>
              <a:ext uri="{FF2B5EF4-FFF2-40B4-BE49-F238E27FC236}">
                <a16:creationId xmlns:a16="http://schemas.microsoft.com/office/drawing/2014/main" id="{16D8952E-640B-4FC6-BBB0-1E0DDE2B83B6}"/>
              </a:ext>
            </a:extLst>
          </p:cNvPr>
          <p:cNvPicPr>
            <a:picLocks noChangeAspect="1"/>
          </p:cNvPicPr>
          <p:nvPr/>
        </p:nvPicPr>
        <p:blipFill>
          <a:blip r:embed="rId7"/>
          <a:stretch>
            <a:fillRect/>
          </a:stretch>
        </p:blipFill>
        <p:spPr>
          <a:xfrm rot="20624371">
            <a:off x="620170" y="1444980"/>
            <a:ext cx="3523270" cy="453197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438355008"/>
      </p:ext>
    </p:extLst>
  </p:cSld>
  <p:clrMapOvr>
    <a:masterClrMapping/>
  </p:clrMapOvr>
  <mc:AlternateContent xmlns:mc="http://schemas.openxmlformats.org/markup-compatibility/2006" xmlns:p14="http://schemas.microsoft.com/office/powerpoint/2010/main">
    <mc:Choice Requires="p14">
      <p:transition spd="slow" p14:dur="2000" advTm="25041"/>
    </mc:Choice>
    <mc:Fallback xmlns="">
      <p:transition spd="slow" advTm="250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DDD857-66E2-49D4-895E-4F9ADD8FE202}"/>
              </a:ext>
            </a:extLst>
          </p:cNvPr>
          <p:cNvSpPr>
            <a:spLocks noGrp="1"/>
          </p:cNvSpPr>
          <p:nvPr>
            <p:ph type="title"/>
          </p:nvPr>
        </p:nvSpPr>
        <p:spPr/>
        <p:txBody>
          <a:bodyPr/>
          <a:lstStyle/>
          <a:p>
            <a:endParaRPr lang="en-US" dirty="0"/>
          </a:p>
        </p:txBody>
      </p:sp>
      <p:sp>
        <p:nvSpPr>
          <p:cNvPr id="9" name="TextBox 8">
            <a:extLst>
              <a:ext uri="{FF2B5EF4-FFF2-40B4-BE49-F238E27FC236}">
                <a16:creationId xmlns:a16="http://schemas.microsoft.com/office/drawing/2014/main" id="{1E0003FE-E498-4BC8-94EF-61E448EC31FF}"/>
              </a:ext>
            </a:extLst>
          </p:cNvPr>
          <p:cNvSpPr txBox="1"/>
          <p:nvPr/>
        </p:nvSpPr>
        <p:spPr>
          <a:xfrm>
            <a:off x="119669" y="491764"/>
            <a:ext cx="4657916" cy="477054"/>
          </a:xfrm>
          <a:prstGeom prst="rect">
            <a:avLst/>
          </a:prstGeom>
          <a:noFill/>
        </p:spPr>
        <p:txBody>
          <a:bodyPr wrap="square">
            <a:spAutoFit/>
          </a:bodyPr>
          <a:lstStyle/>
          <a:p>
            <a:pPr algn="l"/>
            <a:r>
              <a:rPr lang="en-US" sz="2400" dirty="0">
                <a:latin typeface="Helvetica" panose="020B0604020202020204" pitchFamily="34" charset="0"/>
                <a:cs typeface="Helvetica" panose="020B0604020202020204" pitchFamily="34" charset="0"/>
              </a:rPr>
              <a:t>Education</a:t>
            </a:r>
          </a:p>
        </p:txBody>
      </p:sp>
      <p:pic>
        <p:nvPicPr>
          <p:cNvPr id="11" name="Picture 10">
            <a:extLst>
              <a:ext uri="{FF2B5EF4-FFF2-40B4-BE49-F238E27FC236}">
                <a16:creationId xmlns:a16="http://schemas.microsoft.com/office/drawing/2014/main" id="{13850338-3D91-42F0-9F14-3D0C3E1A9487}"/>
              </a:ext>
            </a:extLst>
          </p:cNvPr>
          <p:cNvPicPr>
            <a:picLocks noChangeAspect="1"/>
          </p:cNvPicPr>
          <p:nvPr/>
        </p:nvPicPr>
        <p:blipFill>
          <a:blip r:embed="rId3"/>
          <a:stretch>
            <a:fillRect/>
          </a:stretch>
        </p:blipFill>
        <p:spPr>
          <a:xfrm>
            <a:off x="119669" y="1037632"/>
            <a:ext cx="3848299" cy="5311498"/>
          </a:xfrm>
          <a:prstGeom prst="rect">
            <a:avLst/>
          </a:prstGeom>
        </p:spPr>
      </p:pic>
      <p:pic>
        <p:nvPicPr>
          <p:cNvPr id="17" name="Picture 16">
            <a:extLst>
              <a:ext uri="{FF2B5EF4-FFF2-40B4-BE49-F238E27FC236}">
                <a16:creationId xmlns:a16="http://schemas.microsoft.com/office/drawing/2014/main" id="{065EE05F-5C68-4F32-B3E5-D9B413816887}"/>
              </a:ext>
            </a:extLst>
          </p:cNvPr>
          <p:cNvPicPr>
            <a:picLocks noChangeAspect="1"/>
          </p:cNvPicPr>
          <p:nvPr/>
        </p:nvPicPr>
        <p:blipFill>
          <a:blip r:embed="rId4"/>
          <a:stretch>
            <a:fillRect/>
          </a:stretch>
        </p:blipFill>
        <p:spPr>
          <a:xfrm>
            <a:off x="4866572" y="1042152"/>
            <a:ext cx="4059357" cy="5306978"/>
          </a:xfrm>
          <a:prstGeom prst="rect">
            <a:avLst/>
          </a:prstGeom>
        </p:spPr>
      </p:pic>
      <p:pic>
        <p:nvPicPr>
          <p:cNvPr id="13" name="Picture 12">
            <a:extLst>
              <a:ext uri="{FF2B5EF4-FFF2-40B4-BE49-F238E27FC236}">
                <a16:creationId xmlns:a16="http://schemas.microsoft.com/office/drawing/2014/main" id="{DAF3E995-78F1-47C2-960C-614BE084C8EE}"/>
              </a:ext>
            </a:extLst>
          </p:cNvPr>
          <p:cNvPicPr>
            <a:picLocks noChangeAspect="1"/>
          </p:cNvPicPr>
          <p:nvPr/>
        </p:nvPicPr>
        <p:blipFill>
          <a:blip r:embed="rId5">
            <a:biLevel thresh="75000"/>
          </a:blip>
          <a:stretch>
            <a:fillRect/>
          </a:stretch>
        </p:blipFill>
        <p:spPr>
          <a:xfrm>
            <a:off x="3836282" y="4289702"/>
            <a:ext cx="1119320" cy="101078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965711168"/>
      </p:ext>
    </p:extLst>
  </p:cSld>
  <p:clrMapOvr>
    <a:masterClrMapping/>
  </p:clrMapOvr>
  <mc:AlternateContent xmlns:mc="http://schemas.openxmlformats.org/markup-compatibility/2006" xmlns:p14="http://schemas.microsoft.com/office/powerpoint/2010/main">
    <mc:Choice Requires="p14">
      <p:transition spd="slow" p14:dur="2000" advTm="17285"/>
    </mc:Choice>
    <mc:Fallback xmlns="">
      <p:transition spd="slow" advTm="172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DE06FC-1A5C-4939-BE4C-345CC33B4215}"/>
              </a:ext>
            </a:extLst>
          </p:cNvPr>
          <p:cNvSpPr>
            <a:spLocks noGrp="1"/>
          </p:cNvSpPr>
          <p:nvPr>
            <p:ph type="body" sz="quarter" idx="16"/>
          </p:nvPr>
        </p:nvSpPr>
        <p:spPr/>
        <p:txBody>
          <a:bodyPr/>
          <a:lstStyle/>
          <a:p>
            <a:endParaRPr lang="en-US" dirty="0"/>
          </a:p>
        </p:txBody>
      </p:sp>
      <p:sp>
        <p:nvSpPr>
          <p:cNvPr id="3" name="Title 2">
            <a:extLst>
              <a:ext uri="{FF2B5EF4-FFF2-40B4-BE49-F238E27FC236}">
                <a16:creationId xmlns:a16="http://schemas.microsoft.com/office/drawing/2014/main" id="{13DDD857-66E2-49D4-895E-4F9ADD8FE202}"/>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3681AF1A-DC1A-4788-B769-E9507E7880EB}"/>
              </a:ext>
            </a:extLst>
          </p:cNvPr>
          <p:cNvSpPr>
            <a:spLocks noGrp="1"/>
          </p:cNvSpPr>
          <p:nvPr>
            <p:ph type="body" sz="quarter" idx="15"/>
          </p:nvPr>
        </p:nvSpPr>
        <p:spPr>
          <a:xfrm>
            <a:off x="105247" y="640406"/>
            <a:ext cx="7670540" cy="332399"/>
          </a:xfrm>
        </p:spPr>
        <p:txBody>
          <a:bodyPr/>
          <a:lstStyle/>
          <a:p>
            <a:r>
              <a:rPr lang="en-US" sz="2400" b="0" dirty="0">
                <a:latin typeface="Helvetica" panose="020B0604020202020204" pitchFamily="34" charset="0"/>
                <a:cs typeface="Helvetica" panose="020B0604020202020204" pitchFamily="34" charset="0"/>
              </a:rPr>
              <a:t>Links for More Information</a:t>
            </a:r>
          </a:p>
        </p:txBody>
      </p:sp>
      <p:sp>
        <p:nvSpPr>
          <p:cNvPr id="6" name="TextBox 5">
            <a:extLst>
              <a:ext uri="{FF2B5EF4-FFF2-40B4-BE49-F238E27FC236}">
                <a16:creationId xmlns:a16="http://schemas.microsoft.com/office/drawing/2014/main" id="{B223B1DC-8DB0-4C5C-9486-04CABEE0683D}"/>
              </a:ext>
            </a:extLst>
          </p:cNvPr>
          <p:cNvSpPr txBox="1"/>
          <p:nvPr/>
        </p:nvSpPr>
        <p:spPr>
          <a:xfrm>
            <a:off x="1687651" y="1699926"/>
            <a:ext cx="7385774" cy="400110"/>
          </a:xfrm>
          <a:prstGeom prst="rect">
            <a:avLst/>
          </a:prstGeom>
          <a:noFill/>
        </p:spPr>
        <p:txBody>
          <a:bodyPr wrap="square">
            <a:spAutoFit/>
          </a:bodyPr>
          <a:lstStyle/>
          <a:p>
            <a:r>
              <a:rPr lang="en-US" sz="2000" u="sng" dirty="0">
                <a:solidFill>
                  <a:srgbClr val="0563C1"/>
                </a:solidFill>
                <a:effectLst/>
                <a:latin typeface="Helvetica" panose="020B0604020202020204" pitchFamily="34" charset="0"/>
                <a:ea typeface="Times New Roman" panose="02020603050405020304" pitchFamily="18" charset="0"/>
                <a:cs typeface="Helvetica" panose="020B0604020202020204" pitchFamily="34" charset="0"/>
                <a:hlinkClick r:id="rId2"/>
              </a:rPr>
              <a:t>https://www.usp.org/proficiency-testing/external-faqs</a:t>
            </a:r>
            <a:endParaRPr lang="en-US" sz="4000" dirty="0">
              <a:latin typeface="Helvetica" panose="020B0604020202020204" pitchFamily="34" charset="0"/>
              <a:cs typeface="Helvetica" panose="020B0604020202020204" pitchFamily="34" charset="0"/>
            </a:endParaRPr>
          </a:p>
        </p:txBody>
      </p:sp>
      <p:pic>
        <p:nvPicPr>
          <p:cNvPr id="8" name="Graphic 7" descr="Questions with solid fill">
            <a:extLst>
              <a:ext uri="{FF2B5EF4-FFF2-40B4-BE49-F238E27FC236}">
                <a16:creationId xmlns:a16="http://schemas.microsoft.com/office/drawing/2014/main" id="{7104687A-C7AC-408A-A5DF-E379175CD7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147" y="1351655"/>
            <a:ext cx="1367612" cy="1367612"/>
          </a:xfrm>
          <a:prstGeom prst="rect">
            <a:avLst/>
          </a:prstGeom>
        </p:spPr>
      </p:pic>
      <p:pic>
        <p:nvPicPr>
          <p:cNvPr id="26626" name="Picture 5">
            <a:extLst>
              <a:ext uri="{FF2B5EF4-FFF2-40B4-BE49-F238E27FC236}">
                <a16:creationId xmlns:a16="http://schemas.microsoft.com/office/drawing/2014/main" id="{1F6A1CF4-5935-481B-8E10-FD4B25EFD91B}"/>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b="4325"/>
          <a:stretch/>
        </p:blipFill>
        <p:spPr bwMode="auto">
          <a:xfrm>
            <a:off x="614317" y="3098117"/>
            <a:ext cx="1147272" cy="114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go&#10;&#10;Description automatically generated">
            <a:extLst>
              <a:ext uri="{FF2B5EF4-FFF2-40B4-BE49-F238E27FC236}">
                <a16:creationId xmlns:a16="http://schemas.microsoft.com/office/drawing/2014/main" id="{AFCD0310-CAB9-41E9-9614-A2EAF46178D3}"/>
              </a:ext>
            </a:extLst>
          </p:cNvPr>
          <p:cNvPicPr>
            <a:picLocks noChangeAspect="1"/>
          </p:cNvPicPr>
          <p:nvPr/>
        </p:nvPicPr>
        <p:blipFill>
          <a:blip r:embed="rId6"/>
          <a:stretch>
            <a:fillRect/>
          </a:stretch>
        </p:blipFill>
        <p:spPr>
          <a:xfrm>
            <a:off x="4572000" y="3356890"/>
            <a:ext cx="2518913" cy="659075"/>
          </a:xfrm>
          <a:prstGeom prst="rect">
            <a:avLst/>
          </a:prstGeom>
        </p:spPr>
      </p:pic>
      <p:pic>
        <p:nvPicPr>
          <p:cNvPr id="11" name="Picture 10" descr="Logo&#10;&#10;Description automatically generated">
            <a:extLst>
              <a:ext uri="{FF2B5EF4-FFF2-40B4-BE49-F238E27FC236}">
                <a16:creationId xmlns:a16="http://schemas.microsoft.com/office/drawing/2014/main" id="{640EAF9C-F1B5-4C5E-B2B2-63EE7F23B3B4}"/>
              </a:ext>
            </a:extLst>
          </p:cNvPr>
          <p:cNvPicPr>
            <a:picLocks noChangeAspect="1"/>
          </p:cNvPicPr>
          <p:nvPr/>
        </p:nvPicPr>
        <p:blipFill>
          <a:blip r:embed="rId7"/>
          <a:stretch>
            <a:fillRect/>
          </a:stretch>
        </p:blipFill>
        <p:spPr>
          <a:xfrm>
            <a:off x="7435272" y="3168376"/>
            <a:ext cx="1222314" cy="840467"/>
          </a:xfrm>
          <a:prstGeom prst="rect">
            <a:avLst/>
          </a:prstGeom>
        </p:spPr>
      </p:pic>
      <p:sp>
        <p:nvSpPr>
          <p:cNvPr id="9" name="TextBox 8">
            <a:extLst>
              <a:ext uri="{FF2B5EF4-FFF2-40B4-BE49-F238E27FC236}">
                <a16:creationId xmlns:a16="http://schemas.microsoft.com/office/drawing/2014/main" id="{1B8F0651-49EB-4B08-950A-404930470C66}"/>
              </a:ext>
            </a:extLst>
          </p:cNvPr>
          <p:cNvSpPr txBox="1"/>
          <p:nvPr/>
        </p:nvSpPr>
        <p:spPr>
          <a:xfrm>
            <a:off x="2425017" y="3456848"/>
            <a:ext cx="5621412" cy="477054"/>
          </a:xfrm>
          <a:prstGeom prst="rect">
            <a:avLst/>
          </a:prstGeom>
          <a:noFill/>
        </p:spPr>
        <p:txBody>
          <a:bodyPr wrap="square" rtlCol="0">
            <a:spAutoFit/>
          </a:bodyPr>
          <a:lstStyle/>
          <a:p>
            <a:pPr algn="l"/>
            <a:r>
              <a:rPr lang="en-US" dirty="0">
                <a:latin typeface="Helvetica" panose="020B0604020202020204" pitchFamily="34" charset="0"/>
                <a:cs typeface="Helvetica" panose="020B0604020202020204" pitchFamily="34" charset="0"/>
              </a:rPr>
              <a:t>Study Portal</a:t>
            </a:r>
          </a:p>
        </p:txBody>
      </p:sp>
      <p:pic>
        <p:nvPicPr>
          <p:cNvPr id="13" name="Picture 12">
            <a:extLst>
              <a:ext uri="{FF2B5EF4-FFF2-40B4-BE49-F238E27FC236}">
                <a16:creationId xmlns:a16="http://schemas.microsoft.com/office/drawing/2014/main" id="{7EB7309A-90D7-43C2-B68F-89E7DB162C2D}"/>
              </a:ext>
            </a:extLst>
          </p:cNvPr>
          <p:cNvPicPr>
            <a:picLocks noChangeAspect="1"/>
          </p:cNvPicPr>
          <p:nvPr/>
        </p:nvPicPr>
        <p:blipFill>
          <a:blip r:embed="rId8"/>
          <a:stretch>
            <a:fillRect/>
          </a:stretch>
        </p:blipFill>
        <p:spPr>
          <a:xfrm>
            <a:off x="1492757" y="5056168"/>
            <a:ext cx="194894" cy="722314"/>
          </a:xfrm>
          <a:prstGeom prst="rect">
            <a:avLst/>
          </a:prstGeom>
        </p:spPr>
      </p:pic>
      <p:pic>
        <p:nvPicPr>
          <p:cNvPr id="14" name="Picture 13">
            <a:extLst>
              <a:ext uri="{FF2B5EF4-FFF2-40B4-BE49-F238E27FC236}">
                <a16:creationId xmlns:a16="http://schemas.microsoft.com/office/drawing/2014/main" id="{8732CACA-DC89-41A7-B64F-675499EBCC79}"/>
              </a:ext>
            </a:extLst>
          </p:cNvPr>
          <p:cNvPicPr>
            <a:picLocks noChangeAspect="1"/>
          </p:cNvPicPr>
          <p:nvPr/>
        </p:nvPicPr>
        <p:blipFill>
          <a:blip r:embed="rId9"/>
          <a:stretch>
            <a:fillRect/>
          </a:stretch>
        </p:blipFill>
        <p:spPr>
          <a:xfrm>
            <a:off x="820804" y="4894150"/>
            <a:ext cx="578258" cy="925089"/>
          </a:xfrm>
          <a:prstGeom prst="rect">
            <a:avLst/>
          </a:prstGeom>
        </p:spPr>
      </p:pic>
      <p:sp>
        <p:nvSpPr>
          <p:cNvPr id="15" name="TextBox 14">
            <a:extLst>
              <a:ext uri="{FF2B5EF4-FFF2-40B4-BE49-F238E27FC236}">
                <a16:creationId xmlns:a16="http://schemas.microsoft.com/office/drawing/2014/main" id="{FB458627-F28F-4C3C-81C4-A487F4DF70DC}"/>
              </a:ext>
            </a:extLst>
          </p:cNvPr>
          <p:cNvSpPr txBox="1"/>
          <p:nvPr/>
        </p:nvSpPr>
        <p:spPr>
          <a:xfrm>
            <a:off x="2422876" y="5342185"/>
            <a:ext cx="5621412" cy="477054"/>
          </a:xfrm>
          <a:prstGeom prst="rect">
            <a:avLst/>
          </a:prstGeom>
          <a:noFill/>
        </p:spPr>
        <p:txBody>
          <a:bodyPr wrap="square" rtlCol="0">
            <a:spAutoFit/>
          </a:bodyPr>
          <a:lstStyle/>
          <a:p>
            <a:pPr algn="l"/>
            <a:r>
              <a:rPr lang="en-US" dirty="0">
                <a:latin typeface="Helvetica" panose="020B0604020202020204" pitchFamily="34" charset="0"/>
                <a:cs typeface="Helvetica" panose="020B0604020202020204" pitchFamily="34" charset="0"/>
              </a:rPr>
              <a:t>Help with Standards</a:t>
            </a:r>
          </a:p>
        </p:txBody>
      </p:sp>
      <p:pic>
        <p:nvPicPr>
          <p:cNvPr id="16" name="Picture 15">
            <a:extLst>
              <a:ext uri="{FF2B5EF4-FFF2-40B4-BE49-F238E27FC236}">
                <a16:creationId xmlns:a16="http://schemas.microsoft.com/office/drawing/2014/main" id="{013269D3-77DB-40E6-83CD-F3B5D219FA11}"/>
              </a:ext>
            </a:extLst>
          </p:cNvPr>
          <p:cNvPicPr>
            <a:picLocks noChangeAspect="1"/>
          </p:cNvPicPr>
          <p:nvPr/>
        </p:nvPicPr>
        <p:blipFill>
          <a:blip r:embed="rId10"/>
          <a:stretch>
            <a:fillRect/>
          </a:stretch>
        </p:blipFill>
        <p:spPr>
          <a:xfrm>
            <a:off x="5437951" y="5029175"/>
            <a:ext cx="1338598" cy="477054"/>
          </a:xfrm>
          <a:prstGeom prst="rect">
            <a:avLst/>
          </a:prstGeom>
        </p:spPr>
      </p:pic>
      <p:sp>
        <p:nvSpPr>
          <p:cNvPr id="17" name="TextBox 16">
            <a:extLst>
              <a:ext uri="{FF2B5EF4-FFF2-40B4-BE49-F238E27FC236}">
                <a16:creationId xmlns:a16="http://schemas.microsoft.com/office/drawing/2014/main" id="{03E867F9-D3F3-43CA-987A-470F9F104812}"/>
              </a:ext>
            </a:extLst>
          </p:cNvPr>
          <p:cNvSpPr txBox="1"/>
          <p:nvPr/>
        </p:nvSpPr>
        <p:spPr>
          <a:xfrm>
            <a:off x="2422876" y="4836815"/>
            <a:ext cx="5621412" cy="861774"/>
          </a:xfrm>
          <a:prstGeom prst="rect">
            <a:avLst/>
          </a:prstGeom>
          <a:noFill/>
        </p:spPr>
        <p:txBody>
          <a:bodyPr wrap="square" rtlCol="0">
            <a:spAutoFit/>
          </a:bodyPr>
          <a:lstStyle/>
          <a:p>
            <a:pPr algn="l"/>
            <a:r>
              <a:rPr lang="en-US" dirty="0">
                <a:latin typeface="Helvetica" panose="020B0604020202020204" pitchFamily="34" charset="0"/>
                <a:cs typeface="Helvetica" panose="020B0604020202020204" pitchFamily="34" charset="0"/>
                <a:hlinkClick r:id="rId11"/>
              </a:rPr>
              <a:t>www.spex.com</a:t>
            </a:r>
            <a:endParaRPr lang="en-US" dirty="0">
              <a:latin typeface="Helvetica" panose="020B0604020202020204" pitchFamily="34" charset="0"/>
              <a:cs typeface="Helvetica" panose="020B0604020202020204" pitchFamily="34" charset="0"/>
            </a:endParaRPr>
          </a:p>
          <a:p>
            <a:pPr algn="l"/>
            <a:endParaRPr lang="en-US" dirty="0">
              <a:latin typeface="Helvetica" panose="020B0604020202020204" pitchFamily="34" charset="0"/>
              <a:cs typeface="Helvetica" panose="020B0604020202020204" pitchFamily="34" charset="0"/>
            </a:endParaRPr>
          </a:p>
        </p:txBody>
      </p:sp>
      <p:sp>
        <p:nvSpPr>
          <p:cNvPr id="18" name="TextBox 17">
            <a:extLst>
              <a:ext uri="{FF2B5EF4-FFF2-40B4-BE49-F238E27FC236}">
                <a16:creationId xmlns:a16="http://schemas.microsoft.com/office/drawing/2014/main" id="{0AFC68D9-85F1-440A-A059-82250FE7B93B}"/>
              </a:ext>
            </a:extLst>
          </p:cNvPr>
          <p:cNvSpPr txBox="1"/>
          <p:nvPr/>
        </p:nvSpPr>
        <p:spPr>
          <a:xfrm>
            <a:off x="2498660" y="2092616"/>
            <a:ext cx="5621412" cy="477054"/>
          </a:xfrm>
          <a:prstGeom prst="rect">
            <a:avLst/>
          </a:prstGeom>
          <a:noFill/>
        </p:spPr>
        <p:txBody>
          <a:bodyPr wrap="square" rtlCol="0">
            <a:spAutoFit/>
          </a:bodyPr>
          <a:lstStyle/>
          <a:p>
            <a:pPr algn="l"/>
            <a:r>
              <a:rPr lang="en-US" dirty="0">
                <a:latin typeface="Helvetica" panose="020B0604020202020204" pitchFamily="34" charset="0"/>
                <a:cs typeface="Helvetica" panose="020B0604020202020204" pitchFamily="34" charset="0"/>
              </a:rPr>
              <a:t>FAQ</a:t>
            </a:r>
          </a:p>
        </p:txBody>
      </p:sp>
      <p:pic>
        <p:nvPicPr>
          <p:cNvPr id="19" name="Picture 18" descr="Logo&#10;&#10;Description automatically generated">
            <a:extLst>
              <a:ext uri="{FF2B5EF4-FFF2-40B4-BE49-F238E27FC236}">
                <a16:creationId xmlns:a16="http://schemas.microsoft.com/office/drawing/2014/main" id="{CF0B6129-3D27-4A2E-AFA8-18D0CAC9E4E5}"/>
              </a:ext>
            </a:extLst>
          </p:cNvPr>
          <p:cNvPicPr>
            <a:picLocks noChangeAspect="1"/>
          </p:cNvPicPr>
          <p:nvPr/>
        </p:nvPicPr>
        <p:blipFill>
          <a:blip r:embed="rId7"/>
          <a:stretch>
            <a:fillRect/>
          </a:stretch>
        </p:blipFill>
        <p:spPr>
          <a:xfrm>
            <a:off x="4571954" y="2165776"/>
            <a:ext cx="1222314" cy="840467"/>
          </a:xfrm>
          <a:prstGeom prst="rect">
            <a:avLst/>
          </a:prstGeom>
        </p:spPr>
      </p:pic>
    </p:spTree>
    <p:extLst>
      <p:ext uri="{BB962C8B-B14F-4D97-AF65-F5344CB8AC3E}">
        <p14:creationId xmlns:p14="http://schemas.microsoft.com/office/powerpoint/2010/main" val="1084719537"/>
      </p:ext>
    </p:extLst>
  </p:cSld>
  <p:clrMapOvr>
    <a:masterClrMapping/>
  </p:clrMapOvr>
  <mc:AlternateContent xmlns:mc="http://schemas.openxmlformats.org/markup-compatibility/2006" xmlns:p14="http://schemas.microsoft.com/office/powerpoint/2010/main">
    <mc:Choice Requires="p14">
      <p:transition spd="slow" p14:dur="2000" advTm="35652"/>
    </mc:Choice>
    <mc:Fallback xmlns="">
      <p:transition spd="slow" advTm="35652"/>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742E81-E04A-4CD3-A65E-2EB3D766E153}"/>
              </a:ext>
            </a:extLst>
          </p:cNvPr>
          <p:cNvSpPr>
            <a:spLocks noGrp="1"/>
          </p:cNvSpPr>
          <p:nvPr>
            <p:ph idx="1"/>
          </p:nvPr>
        </p:nvSpPr>
        <p:spPr/>
        <p:txBody>
          <a:bodyPr anchor="ctr"/>
          <a:lstStyle/>
          <a:p>
            <a:pPr marL="0" indent="0" algn="ctr">
              <a:buNone/>
            </a:pPr>
            <a:r>
              <a:rPr lang="en-US" sz="3300" dirty="0">
                <a:solidFill>
                  <a:schemeClr val="tx1"/>
                </a:solidFill>
              </a:rPr>
              <a:t>Thank You</a:t>
            </a:r>
          </a:p>
          <a:p>
            <a:pPr marL="0" indent="0" algn="ctr">
              <a:buNone/>
            </a:pPr>
            <a:endParaRPr lang="en-US" sz="3300" dirty="0">
              <a:solidFill>
                <a:schemeClr val="tx1"/>
              </a:solidFill>
            </a:endParaRPr>
          </a:p>
          <a:p>
            <a:pPr marL="0" indent="0" algn="ctr">
              <a:buNone/>
            </a:pPr>
            <a:r>
              <a:rPr lang="en-US" sz="3300" dirty="0">
                <a:solidFill>
                  <a:schemeClr val="tx1"/>
                </a:solidFill>
              </a:rPr>
              <a:t>Questions?</a:t>
            </a:r>
          </a:p>
          <a:p>
            <a:pPr marL="0" indent="0" algn="ctr">
              <a:buNone/>
            </a:pPr>
            <a:endParaRPr lang="en-US" sz="3300" dirty="0">
              <a:solidFill>
                <a:schemeClr val="tx1"/>
              </a:solidFill>
            </a:endParaRPr>
          </a:p>
        </p:txBody>
      </p:sp>
    </p:spTree>
    <p:extLst>
      <p:ext uri="{BB962C8B-B14F-4D97-AF65-F5344CB8AC3E}">
        <p14:creationId xmlns:p14="http://schemas.microsoft.com/office/powerpoint/2010/main" val="2996416052"/>
      </p:ext>
    </p:extLst>
  </p:cSld>
  <p:clrMapOvr>
    <a:masterClrMapping/>
  </p:clrMapOvr>
  <mc:AlternateContent xmlns:mc="http://schemas.openxmlformats.org/markup-compatibility/2006" xmlns:p14="http://schemas.microsoft.com/office/powerpoint/2010/main">
    <mc:Choice Requires="p14">
      <p:transition p14:dur="0" advTm="9390"/>
    </mc:Choice>
    <mc:Fallback xmlns="">
      <p:transition advTm="939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33">
            <a:extLst>
              <a:ext uri="{FF2B5EF4-FFF2-40B4-BE49-F238E27FC236}">
                <a16:creationId xmlns:a16="http://schemas.microsoft.com/office/drawing/2014/main" id="{E4122641-8183-7647-A132-D9DA4D259BCE}"/>
              </a:ext>
            </a:extLst>
          </p:cNvPr>
          <p:cNvSpPr/>
          <p:nvPr/>
        </p:nvSpPr>
        <p:spPr>
          <a:xfrm>
            <a:off x="3497447" y="2001216"/>
            <a:ext cx="2171700" cy="409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Helvetica" panose="020B0604020202020204" pitchFamily="34" charset="0"/>
              <a:cs typeface="Helvetica" panose="020B0604020202020204" pitchFamily="34" charset="0"/>
            </a:endParaRPr>
          </a:p>
        </p:txBody>
      </p:sp>
      <p:sp>
        <p:nvSpPr>
          <p:cNvPr id="34" name="TextBox 33">
            <a:extLst>
              <a:ext uri="{FF2B5EF4-FFF2-40B4-BE49-F238E27FC236}">
                <a16:creationId xmlns:a16="http://schemas.microsoft.com/office/drawing/2014/main" id="{236DCDC1-3A27-43FE-9F01-DBBA68DEDD7E}"/>
              </a:ext>
            </a:extLst>
          </p:cNvPr>
          <p:cNvSpPr txBox="1"/>
          <p:nvPr/>
        </p:nvSpPr>
        <p:spPr>
          <a:xfrm>
            <a:off x="64438" y="487775"/>
            <a:ext cx="9190026" cy="461665"/>
          </a:xfrm>
          <a:prstGeom prst="rect">
            <a:avLst/>
          </a:prstGeom>
          <a:noFill/>
        </p:spPr>
        <p:txBody>
          <a:bodyPr wrap="square">
            <a:spAutoFit/>
          </a:bodyPr>
          <a:lstStyle/>
          <a:p>
            <a:pPr algn="l"/>
            <a:r>
              <a:rPr lang="en-US" sz="2400" dirty="0">
                <a:solidFill>
                  <a:schemeClr val="tx1"/>
                </a:solidFill>
                <a:latin typeface="Helvetica" panose="020B0604020202020204" pitchFamily="34" charset="0"/>
                <a:cs typeface="Helvetica" panose="020B0604020202020204" pitchFamily="34" charset="0"/>
              </a:rPr>
              <a:t>QMS &amp; Analyses</a:t>
            </a:r>
          </a:p>
        </p:txBody>
      </p:sp>
      <p:grpSp>
        <p:nvGrpSpPr>
          <p:cNvPr id="3" name="Group 2">
            <a:extLst>
              <a:ext uri="{FF2B5EF4-FFF2-40B4-BE49-F238E27FC236}">
                <a16:creationId xmlns:a16="http://schemas.microsoft.com/office/drawing/2014/main" id="{9A5B443C-3E14-40B2-909D-B4B1537AD3CB}"/>
              </a:ext>
            </a:extLst>
          </p:cNvPr>
          <p:cNvGrpSpPr/>
          <p:nvPr/>
        </p:nvGrpSpPr>
        <p:grpSpPr>
          <a:xfrm>
            <a:off x="157039" y="2082893"/>
            <a:ext cx="8363923" cy="3327678"/>
            <a:chOff x="157039" y="2082893"/>
            <a:chExt cx="8363923" cy="3327678"/>
          </a:xfrm>
        </p:grpSpPr>
        <p:pic>
          <p:nvPicPr>
            <p:cNvPr id="26" name="Graphic 25" descr="Lock with solid fill">
              <a:extLst>
                <a:ext uri="{FF2B5EF4-FFF2-40B4-BE49-F238E27FC236}">
                  <a16:creationId xmlns:a16="http://schemas.microsoft.com/office/drawing/2014/main" id="{91CC2BD7-8AF0-4605-8CB2-7DEA9DC104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9324" y="2748664"/>
              <a:ext cx="1711638" cy="1711638"/>
            </a:xfrm>
            <a:prstGeom prst="rect">
              <a:avLst/>
            </a:prstGeom>
          </p:spPr>
        </p:pic>
        <p:sp>
          <p:nvSpPr>
            <p:cNvPr id="8" name="Arc 7">
              <a:extLst>
                <a:ext uri="{FF2B5EF4-FFF2-40B4-BE49-F238E27FC236}">
                  <a16:creationId xmlns:a16="http://schemas.microsoft.com/office/drawing/2014/main" id="{E5952227-9273-7E48-A7A3-3CE78EDA6DFA}"/>
                </a:ext>
              </a:extLst>
            </p:cNvPr>
            <p:cNvSpPr/>
            <p:nvPr/>
          </p:nvSpPr>
          <p:spPr>
            <a:xfrm>
              <a:off x="1763929" y="2809650"/>
              <a:ext cx="5625025" cy="927497"/>
            </a:xfrm>
            <a:prstGeom prst="arc">
              <a:avLst>
                <a:gd name="adj1" fmla="val 10795226"/>
                <a:gd name="adj2"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latin typeface="Helvetica" panose="020B0604020202020204" pitchFamily="34" charset="0"/>
                <a:cs typeface="Helvetica" panose="020B0604020202020204" pitchFamily="34" charset="0"/>
              </a:endParaRPr>
            </a:p>
          </p:txBody>
        </p:sp>
        <p:sp>
          <p:nvSpPr>
            <p:cNvPr id="10" name="Arc 9">
              <a:extLst>
                <a:ext uri="{FF2B5EF4-FFF2-40B4-BE49-F238E27FC236}">
                  <a16:creationId xmlns:a16="http://schemas.microsoft.com/office/drawing/2014/main" id="{A0D85F2F-94E6-9A4D-8A9F-B3803E9C07BA}"/>
                </a:ext>
              </a:extLst>
            </p:cNvPr>
            <p:cNvSpPr/>
            <p:nvPr/>
          </p:nvSpPr>
          <p:spPr>
            <a:xfrm rot="10800000">
              <a:off x="1413265" y="3134691"/>
              <a:ext cx="6311003" cy="2095499"/>
            </a:xfrm>
            <a:prstGeom prst="arc">
              <a:avLst>
                <a:gd name="adj1" fmla="val 10932148"/>
                <a:gd name="adj2" fmla="val 21465256"/>
              </a:avLst>
            </a:prstGeom>
            <a:ln w="38100">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latin typeface="Helvetica" panose="020B0604020202020204" pitchFamily="34" charset="0"/>
                <a:cs typeface="Helvetica" panose="020B0604020202020204" pitchFamily="34" charset="0"/>
              </a:endParaRPr>
            </a:p>
          </p:txBody>
        </p:sp>
        <p:sp>
          <p:nvSpPr>
            <p:cNvPr id="11" name="Arc 10">
              <a:extLst>
                <a:ext uri="{FF2B5EF4-FFF2-40B4-BE49-F238E27FC236}">
                  <a16:creationId xmlns:a16="http://schemas.microsoft.com/office/drawing/2014/main" id="{2BA89375-D39D-A24C-BBF7-E58B4EAF7489}"/>
                </a:ext>
              </a:extLst>
            </p:cNvPr>
            <p:cNvSpPr/>
            <p:nvPr/>
          </p:nvSpPr>
          <p:spPr>
            <a:xfrm rot="10800000">
              <a:off x="1765712" y="3732384"/>
              <a:ext cx="5625025" cy="862013"/>
            </a:xfrm>
            <a:prstGeom prst="arc">
              <a:avLst>
                <a:gd name="adj1" fmla="val 10795226"/>
                <a:gd name="adj2"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latin typeface="Helvetica" panose="020B0604020202020204" pitchFamily="34" charset="0"/>
                <a:cs typeface="Helvetica" panose="020B0604020202020204" pitchFamily="34" charset="0"/>
              </a:endParaRPr>
            </a:p>
          </p:txBody>
        </p:sp>
        <p:cxnSp>
          <p:nvCxnSpPr>
            <p:cNvPr id="12" name="Straight Connector 11">
              <a:extLst>
                <a:ext uri="{FF2B5EF4-FFF2-40B4-BE49-F238E27FC236}">
                  <a16:creationId xmlns:a16="http://schemas.microsoft.com/office/drawing/2014/main" id="{0FA24C1C-59BE-134E-926A-F0E159712B80}"/>
                </a:ext>
              </a:extLst>
            </p:cNvPr>
            <p:cNvCxnSpPr/>
            <p:nvPr/>
          </p:nvCxnSpPr>
          <p:spPr>
            <a:xfrm>
              <a:off x="1956103" y="3708572"/>
              <a:ext cx="5247737"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512F79CB-22B9-2241-A997-534288EECB67}"/>
                </a:ext>
              </a:extLst>
            </p:cNvPr>
            <p:cNvSpPr/>
            <p:nvPr/>
          </p:nvSpPr>
          <p:spPr>
            <a:xfrm>
              <a:off x="157039" y="2817580"/>
              <a:ext cx="1890170" cy="18296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Helvetica" panose="020B0604020202020204" pitchFamily="34" charset="0"/>
                <a:cs typeface="Helvetica" panose="020B0604020202020204" pitchFamily="34" charset="0"/>
              </a:endParaRPr>
            </a:p>
          </p:txBody>
        </p:sp>
        <p:sp>
          <p:nvSpPr>
            <p:cNvPr id="13" name="Rectangle: Rounded Corners 29">
              <a:extLst>
                <a:ext uri="{FF2B5EF4-FFF2-40B4-BE49-F238E27FC236}">
                  <a16:creationId xmlns:a16="http://schemas.microsoft.com/office/drawing/2014/main" id="{0815F144-2354-AD4A-B8CB-DB6EF2253DEF}"/>
                </a:ext>
              </a:extLst>
            </p:cNvPr>
            <p:cNvSpPr/>
            <p:nvPr/>
          </p:nvSpPr>
          <p:spPr>
            <a:xfrm>
              <a:off x="3509040" y="3296349"/>
              <a:ext cx="2148513" cy="822960"/>
            </a:xfrm>
            <a:prstGeom prst="rightArrow">
              <a:avLst/>
            </a:prstGeom>
            <a:solidFill>
              <a:srgbClr val="55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Helvetica" panose="020B0604020202020204" pitchFamily="34" charset="0"/>
                <a:cs typeface="Helvetica" panose="020B0604020202020204" pitchFamily="34" charset="0"/>
              </a:endParaRPr>
            </a:p>
          </p:txBody>
        </p:sp>
        <p:sp>
          <p:nvSpPr>
            <p:cNvPr id="14" name="Rectangle: Rounded Corners 30">
              <a:extLst>
                <a:ext uri="{FF2B5EF4-FFF2-40B4-BE49-F238E27FC236}">
                  <a16:creationId xmlns:a16="http://schemas.microsoft.com/office/drawing/2014/main" id="{10E19632-516A-2145-95D2-73CD6B9E2D73}"/>
                </a:ext>
              </a:extLst>
            </p:cNvPr>
            <p:cNvSpPr/>
            <p:nvPr/>
          </p:nvSpPr>
          <p:spPr>
            <a:xfrm>
              <a:off x="3497447" y="2436633"/>
              <a:ext cx="2171700" cy="8229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Helvetica" panose="020B0604020202020204" pitchFamily="34" charset="0"/>
                <a:cs typeface="Helvetica" panose="020B0604020202020204" pitchFamily="34" charset="0"/>
              </a:endParaRPr>
            </a:p>
          </p:txBody>
        </p:sp>
        <p:sp>
          <p:nvSpPr>
            <p:cNvPr id="15" name="Rectangle: Rounded Corners 31">
              <a:extLst>
                <a:ext uri="{FF2B5EF4-FFF2-40B4-BE49-F238E27FC236}">
                  <a16:creationId xmlns:a16="http://schemas.microsoft.com/office/drawing/2014/main" id="{D9B2B923-6285-7C44-BB87-4C30E58C4981}"/>
                </a:ext>
              </a:extLst>
            </p:cNvPr>
            <p:cNvSpPr/>
            <p:nvPr/>
          </p:nvSpPr>
          <p:spPr>
            <a:xfrm>
              <a:off x="3497447" y="4147437"/>
              <a:ext cx="2171700" cy="822960"/>
            </a:xfrm>
            <a:prstGeom prst="rightArrow">
              <a:avLst/>
            </a:prstGeom>
            <a:solidFill>
              <a:srgbClr val="004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Helvetica" panose="020B0604020202020204" pitchFamily="34" charset="0"/>
                <a:cs typeface="Helvetica" panose="020B0604020202020204" pitchFamily="34" charset="0"/>
              </a:endParaRPr>
            </a:p>
          </p:txBody>
        </p:sp>
        <p:sp>
          <p:nvSpPr>
            <p:cNvPr id="16" name="Rectangle: Rounded Corners 32">
              <a:extLst>
                <a:ext uri="{FF2B5EF4-FFF2-40B4-BE49-F238E27FC236}">
                  <a16:creationId xmlns:a16="http://schemas.microsoft.com/office/drawing/2014/main" id="{1EC648E5-FA6D-0943-8144-D4FF6EBBF368}"/>
                </a:ext>
              </a:extLst>
            </p:cNvPr>
            <p:cNvSpPr/>
            <p:nvPr/>
          </p:nvSpPr>
          <p:spPr>
            <a:xfrm>
              <a:off x="3497447" y="5000996"/>
              <a:ext cx="2171700" cy="409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Helvetica" panose="020B0604020202020204" pitchFamily="34" charset="0"/>
                <a:cs typeface="Helvetica" panose="020B0604020202020204" pitchFamily="34" charset="0"/>
              </a:endParaRPr>
            </a:p>
          </p:txBody>
        </p:sp>
        <p:sp>
          <p:nvSpPr>
            <p:cNvPr id="25" name="TextBox 24">
              <a:extLst>
                <a:ext uri="{FF2B5EF4-FFF2-40B4-BE49-F238E27FC236}">
                  <a16:creationId xmlns:a16="http://schemas.microsoft.com/office/drawing/2014/main" id="{15A5E59D-10A4-374D-88BA-1122396AD6EF}"/>
                </a:ext>
              </a:extLst>
            </p:cNvPr>
            <p:cNvSpPr txBox="1"/>
            <p:nvPr/>
          </p:nvSpPr>
          <p:spPr>
            <a:xfrm>
              <a:off x="585508" y="3446962"/>
              <a:ext cx="1002197" cy="523220"/>
            </a:xfrm>
            <a:prstGeom prst="rect">
              <a:avLst/>
            </a:prstGeom>
            <a:noFill/>
          </p:spPr>
          <p:txBody>
            <a:bodyPr wrap="none" rtlCol="0" anchor="t" anchorCtr="0">
              <a:spAutoFit/>
            </a:bodyPr>
            <a:lstStyle/>
            <a:p>
              <a:pPr algn="ctr"/>
              <a:r>
                <a:rPr lang="en-US" sz="2800" b="1" dirty="0">
                  <a:solidFill>
                    <a:schemeClr val="bg1"/>
                  </a:solidFill>
                  <a:latin typeface="Helvetica" panose="020B0604020202020204" pitchFamily="34" charset="0"/>
                  <a:ea typeface="League Spartan" charset="0"/>
                  <a:cs typeface="Helvetica" panose="020B0604020202020204" pitchFamily="34" charset="0"/>
                </a:rPr>
                <a:t>QMS</a:t>
              </a:r>
            </a:p>
          </p:txBody>
        </p:sp>
        <p:sp>
          <p:nvSpPr>
            <p:cNvPr id="29" name="TextBox 28">
              <a:extLst>
                <a:ext uri="{FF2B5EF4-FFF2-40B4-BE49-F238E27FC236}">
                  <a16:creationId xmlns:a16="http://schemas.microsoft.com/office/drawing/2014/main" id="{C87ECF42-01BC-B74D-AD4C-B8333ABF9B6A}"/>
                </a:ext>
              </a:extLst>
            </p:cNvPr>
            <p:cNvSpPr txBox="1"/>
            <p:nvPr/>
          </p:nvSpPr>
          <p:spPr>
            <a:xfrm>
              <a:off x="4007555" y="2082893"/>
              <a:ext cx="1122423" cy="246221"/>
            </a:xfrm>
            <a:prstGeom prst="rect">
              <a:avLst/>
            </a:prstGeom>
            <a:noFill/>
          </p:spPr>
          <p:txBody>
            <a:bodyPr wrap="none" rtlCol="0" anchor="ctr" anchorCtr="0">
              <a:spAutoFit/>
            </a:bodyPr>
            <a:lstStyle/>
            <a:p>
              <a:pPr algn="ctr"/>
              <a:r>
                <a:rPr lang="en-US" sz="1000" b="1" dirty="0">
                  <a:solidFill>
                    <a:schemeClr val="bg1"/>
                  </a:solidFill>
                  <a:latin typeface="Helvetica" panose="020B0604020202020204" pitchFamily="34" charset="0"/>
                  <a:ea typeface="League Spartan" charset="0"/>
                  <a:cs typeface="Helvetica" panose="020B0604020202020204" pitchFamily="34" charset="0"/>
                </a:rPr>
                <a:t>YOUR TITLE 01</a:t>
              </a:r>
            </a:p>
          </p:txBody>
        </p:sp>
        <p:sp>
          <p:nvSpPr>
            <p:cNvPr id="30" name="TextBox 29">
              <a:extLst>
                <a:ext uri="{FF2B5EF4-FFF2-40B4-BE49-F238E27FC236}">
                  <a16:creationId xmlns:a16="http://schemas.microsoft.com/office/drawing/2014/main" id="{737E8CCB-E62F-FA47-8302-0B719C8E1067}"/>
                </a:ext>
              </a:extLst>
            </p:cNvPr>
            <p:cNvSpPr txBox="1"/>
            <p:nvPr/>
          </p:nvSpPr>
          <p:spPr>
            <a:xfrm>
              <a:off x="3418043" y="2598593"/>
              <a:ext cx="2150295" cy="830997"/>
            </a:xfrm>
            <a:prstGeom prst="rect">
              <a:avLst/>
            </a:prstGeom>
            <a:noFill/>
          </p:spPr>
          <p:txBody>
            <a:bodyPr wrap="square" rtlCol="0" anchor="ctr" anchorCtr="0">
              <a:spAutoFit/>
            </a:bodyPr>
            <a:lstStyle/>
            <a:p>
              <a:pPr algn="ctr"/>
              <a:r>
                <a:rPr lang="en-US" sz="2400" b="1" dirty="0">
                  <a:solidFill>
                    <a:schemeClr val="bg1"/>
                  </a:solidFill>
                  <a:latin typeface="Helvetica" panose="020B0604020202020204" pitchFamily="34" charset="0"/>
                  <a:ea typeface="League Spartan" charset="0"/>
                  <a:cs typeface="Helvetica" panose="020B0604020202020204" pitchFamily="34" charset="0"/>
                </a:rPr>
                <a:t>Documents</a:t>
              </a:r>
            </a:p>
            <a:p>
              <a:pPr algn="ctr"/>
              <a:endParaRPr lang="en-US" sz="2400" b="1" dirty="0">
                <a:solidFill>
                  <a:schemeClr val="bg1"/>
                </a:solidFill>
                <a:latin typeface="Helvetica" panose="020B0604020202020204" pitchFamily="34" charset="0"/>
                <a:ea typeface="League Spartan" charset="0"/>
                <a:cs typeface="Helvetica" panose="020B0604020202020204" pitchFamily="34" charset="0"/>
              </a:endParaRPr>
            </a:p>
          </p:txBody>
        </p:sp>
        <p:sp>
          <p:nvSpPr>
            <p:cNvPr id="31" name="TextBox 30">
              <a:extLst>
                <a:ext uri="{FF2B5EF4-FFF2-40B4-BE49-F238E27FC236}">
                  <a16:creationId xmlns:a16="http://schemas.microsoft.com/office/drawing/2014/main" id="{939A5682-A527-A440-A853-120682776416}"/>
                </a:ext>
              </a:extLst>
            </p:cNvPr>
            <p:cNvSpPr txBox="1"/>
            <p:nvPr/>
          </p:nvSpPr>
          <p:spPr>
            <a:xfrm>
              <a:off x="3503838" y="3478360"/>
              <a:ext cx="2063385" cy="461665"/>
            </a:xfrm>
            <a:prstGeom prst="rect">
              <a:avLst/>
            </a:prstGeom>
            <a:noFill/>
          </p:spPr>
          <p:txBody>
            <a:bodyPr wrap="none" rtlCol="0" anchor="ctr" anchorCtr="0">
              <a:spAutoFit/>
            </a:bodyPr>
            <a:lstStyle/>
            <a:p>
              <a:pPr algn="ctr"/>
              <a:r>
                <a:rPr lang="en-US" sz="2400" b="1" dirty="0">
                  <a:solidFill>
                    <a:schemeClr val="bg1"/>
                  </a:solidFill>
                  <a:latin typeface="Helvetica" panose="020B0604020202020204" pitchFamily="34" charset="0"/>
                  <a:ea typeface="League Spartan" charset="0"/>
                  <a:cs typeface="Helvetica" panose="020B0604020202020204" pitchFamily="34" charset="0"/>
                </a:rPr>
                <a:t>Organization</a:t>
              </a:r>
            </a:p>
          </p:txBody>
        </p:sp>
        <p:sp>
          <p:nvSpPr>
            <p:cNvPr id="32" name="TextBox 31">
              <a:extLst>
                <a:ext uri="{FF2B5EF4-FFF2-40B4-BE49-F238E27FC236}">
                  <a16:creationId xmlns:a16="http://schemas.microsoft.com/office/drawing/2014/main" id="{9810A275-16F1-FE43-A676-93710D683FFC}"/>
                </a:ext>
              </a:extLst>
            </p:cNvPr>
            <p:cNvSpPr txBox="1"/>
            <p:nvPr/>
          </p:nvSpPr>
          <p:spPr>
            <a:xfrm>
              <a:off x="3333143" y="4324487"/>
              <a:ext cx="2127108" cy="830997"/>
            </a:xfrm>
            <a:prstGeom prst="rect">
              <a:avLst/>
            </a:prstGeom>
            <a:noFill/>
          </p:spPr>
          <p:txBody>
            <a:bodyPr wrap="square" rtlCol="0" anchor="ctr" anchorCtr="0">
              <a:spAutoFit/>
            </a:bodyPr>
            <a:lstStyle/>
            <a:p>
              <a:pPr algn="ctr"/>
              <a:r>
                <a:rPr lang="en-US" sz="2400" b="1" dirty="0">
                  <a:solidFill>
                    <a:schemeClr val="bg1"/>
                  </a:solidFill>
                  <a:latin typeface="Helvetica" panose="020B0604020202020204" pitchFamily="34" charset="0"/>
                  <a:ea typeface="League Spartan" charset="0"/>
                  <a:cs typeface="Helvetica" panose="020B0604020202020204" pitchFamily="34" charset="0"/>
                </a:rPr>
                <a:t>Data</a:t>
              </a:r>
            </a:p>
            <a:p>
              <a:pPr algn="ctr"/>
              <a:endParaRPr lang="en-US" sz="2400" b="1" dirty="0">
                <a:solidFill>
                  <a:schemeClr val="bg1"/>
                </a:solidFill>
                <a:latin typeface="Helvetica" panose="020B0604020202020204" pitchFamily="34" charset="0"/>
                <a:ea typeface="League Spartan" charset="0"/>
                <a:cs typeface="Helvetica" panose="020B0604020202020204" pitchFamily="34" charset="0"/>
              </a:endParaRPr>
            </a:p>
          </p:txBody>
        </p:sp>
        <p:sp>
          <p:nvSpPr>
            <p:cNvPr id="33" name="TextBox 32">
              <a:extLst>
                <a:ext uri="{FF2B5EF4-FFF2-40B4-BE49-F238E27FC236}">
                  <a16:creationId xmlns:a16="http://schemas.microsoft.com/office/drawing/2014/main" id="{54CFB5D3-904F-A446-BED4-EE69B63B6BF8}"/>
                </a:ext>
              </a:extLst>
            </p:cNvPr>
            <p:cNvSpPr txBox="1"/>
            <p:nvPr/>
          </p:nvSpPr>
          <p:spPr>
            <a:xfrm>
              <a:off x="4007555" y="5091032"/>
              <a:ext cx="1122423" cy="246221"/>
            </a:xfrm>
            <a:prstGeom prst="rect">
              <a:avLst/>
            </a:prstGeom>
            <a:noFill/>
          </p:spPr>
          <p:txBody>
            <a:bodyPr wrap="none" rtlCol="0" anchor="ctr" anchorCtr="0">
              <a:spAutoFit/>
            </a:bodyPr>
            <a:lstStyle/>
            <a:p>
              <a:pPr algn="ctr"/>
              <a:r>
                <a:rPr lang="en-US" sz="1000" b="1" dirty="0">
                  <a:solidFill>
                    <a:schemeClr val="bg1"/>
                  </a:solidFill>
                  <a:latin typeface="Helvetica" panose="020B0604020202020204" pitchFamily="34" charset="0"/>
                  <a:ea typeface="League Spartan" charset="0"/>
                  <a:cs typeface="Helvetica" panose="020B0604020202020204" pitchFamily="34" charset="0"/>
                </a:rPr>
                <a:t>YOUR TITLE 05</a:t>
              </a:r>
            </a:p>
          </p:txBody>
        </p:sp>
        <p:sp>
          <p:nvSpPr>
            <p:cNvPr id="2" name="TextBox 1">
              <a:extLst>
                <a:ext uri="{FF2B5EF4-FFF2-40B4-BE49-F238E27FC236}">
                  <a16:creationId xmlns:a16="http://schemas.microsoft.com/office/drawing/2014/main" id="{60A961C1-D301-48BE-8D75-9ABA6185A2A5}"/>
                </a:ext>
              </a:extLst>
            </p:cNvPr>
            <p:cNvSpPr txBox="1"/>
            <p:nvPr/>
          </p:nvSpPr>
          <p:spPr>
            <a:xfrm>
              <a:off x="281691" y="3914233"/>
              <a:ext cx="1621726" cy="338554"/>
            </a:xfrm>
            <a:prstGeom prst="rect">
              <a:avLst/>
            </a:prstGeom>
            <a:noFill/>
          </p:spPr>
          <p:txBody>
            <a:bodyPr wrap="none" rtlCol="0">
              <a:spAutoFit/>
            </a:bodyPr>
            <a:lstStyle/>
            <a:p>
              <a:r>
                <a:rPr lang="en-US" sz="1600" dirty="0">
                  <a:solidFill>
                    <a:schemeClr val="bg1"/>
                  </a:solidFill>
                  <a:latin typeface="Helvetica" panose="020B0604020202020204" pitchFamily="34" charset="0"/>
                  <a:cs typeface="Helvetica" panose="020B0604020202020204" pitchFamily="34" charset="0"/>
                </a:rPr>
                <a:t>ISO, GMP, GLP</a:t>
              </a:r>
            </a:p>
          </p:txBody>
        </p:sp>
      </p:grpSp>
      <p:pic>
        <p:nvPicPr>
          <p:cNvPr id="28" name="Picture 27">
            <a:extLst>
              <a:ext uri="{FF2B5EF4-FFF2-40B4-BE49-F238E27FC236}">
                <a16:creationId xmlns:a16="http://schemas.microsoft.com/office/drawing/2014/main" id="{22E565C0-5B07-448A-A29D-13F2FFFB9B37}"/>
              </a:ext>
            </a:extLst>
          </p:cNvPr>
          <p:cNvPicPr>
            <a:picLocks noChangeAspect="1"/>
          </p:cNvPicPr>
          <p:nvPr/>
        </p:nvPicPr>
        <p:blipFill>
          <a:blip r:embed="rId5"/>
          <a:stretch>
            <a:fillRect/>
          </a:stretch>
        </p:blipFill>
        <p:spPr>
          <a:xfrm>
            <a:off x="4769151" y="5019530"/>
            <a:ext cx="194894" cy="722314"/>
          </a:xfrm>
          <a:prstGeom prst="rect">
            <a:avLst/>
          </a:prstGeom>
        </p:spPr>
      </p:pic>
      <p:pic>
        <p:nvPicPr>
          <p:cNvPr id="36" name="Picture 35">
            <a:extLst>
              <a:ext uri="{FF2B5EF4-FFF2-40B4-BE49-F238E27FC236}">
                <a16:creationId xmlns:a16="http://schemas.microsoft.com/office/drawing/2014/main" id="{3BC6184A-5FB5-4D6C-80E7-A4B1025E4505}"/>
              </a:ext>
            </a:extLst>
          </p:cNvPr>
          <p:cNvPicPr>
            <a:picLocks noChangeAspect="1"/>
          </p:cNvPicPr>
          <p:nvPr/>
        </p:nvPicPr>
        <p:blipFill>
          <a:blip r:embed="rId6"/>
          <a:stretch>
            <a:fillRect/>
          </a:stretch>
        </p:blipFill>
        <p:spPr>
          <a:xfrm>
            <a:off x="4153598" y="4918142"/>
            <a:ext cx="578258" cy="925089"/>
          </a:xfrm>
          <a:prstGeom prst="rect">
            <a:avLst/>
          </a:prstGeom>
        </p:spPr>
      </p:pic>
      <p:pic>
        <p:nvPicPr>
          <p:cNvPr id="37" name="Graphic 36" descr="Key with solid fill">
            <a:extLst>
              <a:ext uri="{FF2B5EF4-FFF2-40B4-BE49-F238E27FC236}">
                <a16:creationId xmlns:a16="http://schemas.microsoft.com/office/drawing/2014/main" id="{967D9FC9-69A5-425F-AC1C-1EAAC124F9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53598" y="5741844"/>
            <a:ext cx="914400" cy="914400"/>
          </a:xfrm>
          <a:prstGeom prst="rect">
            <a:avLst/>
          </a:prstGeom>
        </p:spPr>
      </p:pic>
      <p:sp>
        <p:nvSpPr>
          <p:cNvPr id="39" name="TextBox 38">
            <a:extLst>
              <a:ext uri="{FF2B5EF4-FFF2-40B4-BE49-F238E27FC236}">
                <a16:creationId xmlns:a16="http://schemas.microsoft.com/office/drawing/2014/main" id="{4DAB032E-B7FA-40D5-8927-4C07D526F13C}"/>
              </a:ext>
            </a:extLst>
          </p:cNvPr>
          <p:cNvSpPr txBox="1"/>
          <p:nvPr/>
        </p:nvSpPr>
        <p:spPr>
          <a:xfrm>
            <a:off x="6656132" y="5000996"/>
            <a:ext cx="2210862" cy="1200329"/>
          </a:xfrm>
          <a:prstGeom prst="rect">
            <a:avLst/>
          </a:prstGeom>
          <a:noFill/>
        </p:spPr>
        <p:txBody>
          <a:bodyPr wrap="none" rtlCol="0" anchor="t" anchorCtr="0">
            <a:spAutoFit/>
          </a:bodyPr>
          <a:lstStyle/>
          <a:p>
            <a:pPr algn="ctr"/>
            <a:r>
              <a:rPr lang="en-US" sz="1800" b="1" dirty="0">
                <a:solidFill>
                  <a:srgbClr val="C00000"/>
                </a:solidFill>
                <a:latin typeface="Helvetica" panose="020B0604020202020204" pitchFamily="34" charset="0"/>
                <a:ea typeface="League Spartan" charset="0"/>
                <a:cs typeface="Helvetica" panose="020B0604020202020204" pitchFamily="34" charset="0"/>
              </a:rPr>
              <a:t>Performance &amp;</a:t>
            </a:r>
          </a:p>
          <a:p>
            <a:pPr algn="ctr"/>
            <a:r>
              <a:rPr lang="en-US" sz="1800" b="1" dirty="0">
                <a:solidFill>
                  <a:srgbClr val="C00000"/>
                </a:solidFill>
                <a:latin typeface="Helvetica" panose="020B0604020202020204" pitchFamily="34" charset="0"/>
                <a:ea typeface="League Spartan" charset="0"/>
                <a:cs typeface="Helvetica" panose="020B0604020202020204" pitchFamily="34" charset="0"/>
              </a:rPr>
              <a:t>Functioning of</a:t>
            </a:r>
          </a:p>
          <a:p>
            <a:pPr algn="ctr"/>
            <a:r>
              <a:rPr lang="en-US" sz="1800" b="1" dirty="0">
                <a:solidFill>
                  <a:srgbClr val="C00000"/>
                </a:solidFill>
                <a:latin typeface="Helvetica" panose="020B0604020202020204" pitchFamily="34" charset="0"/>
                <a:ea typeface="League Spartan" charset="0"/>
                <a:cs typeface="Helvetica" panose="020B0604020202020204" pitchFamily="34" charset="0"/>
              </a:rPr>
              <a:t>Methods, Systems</a:t>
            </a:r>
          </a:p>
          <a:p>
            <a:pPr algn="ctr"/>
            <a:r>
              <a:rPr lang="en-US" sz="1800" b="1" dirty="0">
                <a:solidFill>
                  <a:srgbClr val="C00000"/>
                </a:solidFill>
                <a:latin typeface="Helvetica" panose="020B0604020202020204" pitchFamily="34" charset="0"/>
                <a:ea typeface="League Spartan" charset="0"/>
                <a:cs typeface="Helvetica" panose="020B0604020202020204" pitchFamily="34" charset="0"/>
              </a:rPr>
              <a:t>&amp; Analysts</a:t>
            </a:r>
          </a:p>
        </p:txBody>
      </p:sp>
      <p:pic>
        <p:nvPicPr>
          <p:cNvPr id="40" name="Picture 39">
            <a:extLst>
              <a:ext uri="{FF2B5EF4-FFF2-40B4-BE49-F238E27FC236}">
                <a16:creationId xmlns:a16="http://schemas.microsoft.com/office/drawing/2014/main" id="{4251F9D2-BC73-4148-AD90-2E41C2D84B1D}"/>
              </a:ext>
            </a:extLst>
          </p:cNvPr>
          <p:cNvPicPr>
            <a:picLocks noChangeAspect="1"/>
          </p:cNvPicPr>
          <p:nvPr/>
        </p:nvPicPr>
        <p:blipFill>
          <a:blip r:embed="rId5"/>
          <a:stretch>
            <a:fillRect/>
          </a:stretch>
        </p:blipFill>
        <p:spPr>
          <a:xfrm>
            <a:off x="4643516" y="1125445"/>
            <a:ext cx="194894" cy="722314"/>
          </a:xfrm>
          <a:prstGeom prst="rect">
            <a:avLst/>
          </a:prstGeom>
        </p:spPr>
      </p:pic>
      <p:pic>
        <p:nvPicPr>
          <p:cNvPr id="41" name="Picture 40">
            <a:extLst>
              <a:ext uri="{FF2B5EF4-FFF2-40B4-BE49-F238E27FC236}">
                <a16:creationId xmlns:a16="http://schemas.microsoft.com/office/drawing/2014/main" id="{4A6E7D12-1FC2-49DF-BBA6-F1B56BE68969}"/>
              </a:ext>
            </a:extLst>
          </p:cNvPr>
          <p:cNvPicPr>
            <a:picLocks noChangeAspect="1"/>
          </p:cNvPicPr>
          <p:nvPr/>
        </p:nvPicPr>
        <p:blipFill>
          <a:blip r:embed="rId6"/>
          <a:stretch>
            <a:fillRect/>
          </a:stretch>
        </p:blipFill>
        <p:spPr>
          <a:xfrm>
            <a:off x="4027963" y="1024057"/>
            <a:ext cx="578258" cy="925089"/>
          </a:xfrm>
          <a:prstGeom prst="rect">
            <a:avLst/>
          </a:prstGeom>
        </p:spPr>
      </p:pic>
      <p:pic>
        <p:nvPicPr>
          <p:cNvPr id="42" name="Graphic 41" descr="Key with solid fill">
            <a:extLst>
              <a:ext uri="{FF2B5EF4-FFF2-40B4-BE49-F238E27FC236}">
                <a16:creationId xmlns:a16="http://schemas.microsoft.com/office/drawing/2014/main" id="{57F98275-D3A5-43C0-9230-8FBD52BB09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27963" y="1847759"/>
            <a:ext cx="914400" cy="914400"/>
          </a:xfrm>
          <a:prstGeom prst="rect">
            <a:avLst/>
          </a:prstGeom>
        </p:spPr>
      </p:pic>
      <p:pic>
        <p:nvPicPr>
          <p:cNvPr id="43" name="Picture 42" descr="A picture containing text, clipart&#10;&#10;Description automatically generated">
            <a:extLst>
              <a:ext uri="{FF2B5EF4-FFF2-40B4-BE49-F238E27FC236}">
                <a16:creationId xmlns:a16="http://schemas.microsoft.com/office/drawing/2014/main" id="{4DF8E753-DFAA-479E-8BC1-AE8E59CC478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6151" y="5226986"/>
            <a:ext cx="427228" cy="427228"/>
          </a:xfrm>
          <a:prstGeom prst="rect">
            <a:avLst/>
          </a:prstGeom>
        </p:spPr>
      </p:pic>
      <p:sp>
        <p:nvSpPr>
          <p:cNvPr id="35" name="TextBox 34">
            <a:extLst>
              <a:ext uri="{FF2B5EF4-FFF2-40B4-BE49-F238E27FC236}">
                <a16:creationId xmlns:a16="http://schemas.microsoft.com/office/drawing/2014/main" id="{6650828C-EAAE-4BF6-9593-65EB1BD1BE3D}"/>
              </a:ext>
            </a:extLst>
          </p:cNvPr>
          <p:cNvSpPr txBox="1"/>
          <p:nvPr/>
        </p:nvSpPr>
        <p:spPr>
          <a:xfrm>
            <a:off x="6668716" y="1155193"/>
            <a:ext cx="1992853" cy="1200329"/>
          </a:xfrm>
          <a:prstGeom prst="rect">
            <a:avLst/>
          </a:prstGeom>
          <a:noFill/>
        </p:spPr>
        <p:txBody>
          <a:bodyPr wrap="none" rtlCol="0" anchor="t" anchorCtr="0">
            <a:spAutoFit/>
          </a:bodyPr>
          <a:lstStyle/>
          <a:p>
            <a:pPr algn="ctr"/>
            <a:r>
              <a:rPr lang="en-US" sz="1800" b="1" dirty="0">
                <a:solidFill>
                  <a:srgbClr val="C00000"/>
                </a:solidFill>
                <a:latin typeface="Helvetica" panose="020B0604020202020204" pitchFamily="34" charset="0"/>
                <a:ea typeface="League Spartan" charset="0"/>
                <a:cs typeface="Helvetica" panose="020B0604020202020204" pitchFamily="34" charset="0"/>
              </a:rPr>
              <a:t>Method</a:t>
            </a:r>
          </a:p>
          <a:p>
            <a:pPr algn="ctr"/>
            <a:r>
              <a:rPr lang="en-US" sz="1800" b="1" dirty="0">
                <a:solidFill>
                  <a:srgbClr val="C00000"/>
                </a:solidFill>
                <a:latin typeface="Helvetica" panose="020B0604020202020204" pitchFamily="34" charset="0"/>
                <a:ea typeface="League Spartan" charset="0"/>
                <a:cs typeface="Helvetica" panose="020B0604020202020204" pitchFamily="34" charset="0"/>
              </a:rPr>
              <a:t>Verification &amp;</a:t>
            </a:r>
          </a:p>
          <a:p>
            <a:pPr algn="ctr"/>
            <a:r>
              <a:rPr lang="en-US" sz="1800" b="1" dirty="0">
                <a:solidFill>
                  <a:srgbClr val="C00000"/>
                </a:solidFill>
                <a:latin typeface="Helvetica" panose="020B0604020202020204" pitchFamily="34" charset="0"/>
                <a:ea typeface="League Spartan" charset="0"/>
                <a:cs typeface="Helvetica" panose="020B0604020202020204" pitchFamily="34" charset="0"/>
              </a:rPr>
              <a:t>Validation</a:t>
            </a:r>
          </a:p>
          <a:p>
            <a:pPr algn="ctr"/>
            <a:r>
              <a:rPr lang="en-US" sz="1800" b="1" dirty="0">
                <a:solidFill>
                  <a:srgbClr val="C00000"/>
                </a:solidFill>
                <a:latin typeface="Helvetica" panose="020B0604020202020204" pitchFamily="34" charset="0"/>
                <a:ea typeface="League Spartan" charset="0"/>
                <a:cs typeface="Helvetica" panose="020B0604020202020204" pitchFamily="34" charset="0"/>
              </a:rPr>
              <a:t>Data Processing</a:t>
            </a:r>
          </a:p>
        </p:txBody>
      </p:sp>
    </p:spTree>
    <p:custDataLst>
      <p:tags r:id="rId1"/>
    </p:custDataLst>
    <p:extLst>
      <p:ext uri="{BB962C8B-B14F-4D97-AF65-F5344CB8AC3E}">
        <p14:creationId xmlns:p14="http://schemas.microsoft.com/office/powerpoint/2010/main" val="3608977869"/>
      </p:ext>
    </p:extLst>
  </p:cSld>
  <p:clrMapOvr>
    <a:masterClrMapping/>
  </p:clrMapOvr>
  <mc:AlternateContent xmlns:mc="http://schemas.openxmlformats.org/markup-compatibility/2006" xmlns:p14="http://schemas.microsoft.com/office/powerpoint/2010/main">
    <mc:Choice Requires="p14">
      <p:transition spd="slow" p14:dur="2000" advTm="58043"/>
    </mc:Choice>
    <mc:Fallback xmlns="">
      <p:transition spd="slow" advTm="580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BF8043-22E6-45F4-9BCF-6A3291F51DA7}"/>
              </a:ext>
            </a:extLst>
          </p:cNvPr>
          <p:cNvSpPr>
            <a:spLocks noGrp="1"/>
          </p:cNvSpPr>
          <p:nvPr>
            <p:ph type="title"/>
          </p:nvPr>
        </p:nvSpPr>
        <p:spPr>
          <a:xfrm>
            <a:off x="147698" y="529292"/>
            <a:ext cx="7844531" cy="685979"/>
          </a:xfrm>
        </p:spPr>
        <p:txBody>
          <a:bodyPr/>
          <a:lstStyle/>
          <a:p>
            <a:r>
              <a:rPr lang="en-US" dirty="0"/>
              <a:t>Proficiency Test Item vs. Reference Standards </a:t>
            </a:r>
            <a:endParaRPr lang="en-US" dirty="0">
              <a:cs typeface="Arial"/>
            </a:endParaRPr>
          </a:p>
        </p:txBody>
      </p:sp>
      <p:grpSp>
        <p:nvGrpSpPr>
          <p:cNvPr id="15" name="Group 14">
            <a:extLst>
              <a:ext uri="{FF2B5EF4-FFF2-40B4-BE49-F238E27FC236}">
                <a16:creationId xmlns:a16="http://schemas.microsoft.com/office/drawing/2014/main" id="{F1A644EB-DF15-42D3-B242-DBA48BAC8398}"/>
              </a:ext>
            </a:extLst>
          </p:cNvPr>
          <p:cNvGrpSpPr/>
          <p:nvPr/>
        </p:nvGrpSpPr>
        <p:grpSpPr>
          <a:xfrm>
            <a:off x="975125" y="2228802"/>
            <a:ext cx="3306316" cy="3217640"/>
            <a:chOff x="1779605" y="2059367"/>
            <a:chExt cx="3677614" cy="3972396"/>
          </a:xfrm>
        </p:grpSpPr>
        <p:sp>
          <p:nvSpPr>
            <p:cNvPr id="12" name="Rectangle: Rounded Corners 11">
              <a:extLst>
                <a:ext uri="{FF2B5EF4-FFF2-40B4-BE49-F238E27FC236}">
                  <a16:creationId xmlns:a16="http://schemas.microsoft.com/office/drawing/2014/main" id="{1D852D25-AB4B-4A11-A6B2-37D3B5602F42}"/>
                </a:ext>
              </a:extLst>
            </p:cNvPr>
            <p:cNvSpPr/>
            <p:nvPr/>
          </p:nvSpPr>
          <p:spPr>
            <a:xfrm>
              <a:off x="1779605" y="2059367"/>
              <a:ext cx="3626797" cy="3972396"/>
            </a:xfrm>
            <a:prstGeom prst="roundRect">
              <a:avLst>
                <a:gd name="adj" fmla="val 5555"/>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DE" sz="1800" b="1" err="1">
                <a:solidFill>
                  <a:schemeClr val="bg1"/>
                </a:solidFill>
                <a:latin typeface="Helvetica" panose="020B0604020202020204" pitchFamily="34" charset="0"/>
                <a:cs typeface="Helvetica" panose="020B0604020202020204" pitchFamily="34" charset="0"/>
              </a:endParaRPr>
            </a:p>
          </p:txBody>
        </p:sp>
        <p:pic>
          <p:nvPicPr>
            <p:cNvPr id="5" name="Graphic 4">
              <a:extLst>
                <a:ext uri="{FF2B5EF4-FFF2-40B4-BE49-F238E27FC236}">
                  <a16:creationId xmlns:a16="http://schemas.microsoft.com/office/drawing/2014/main" id="{6CD05601-7F9F-41B0-ACDF-B1A0A22878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916" y="2324358"/>
              <a:ext cx="1902678" cy="1551624"/>
            </a:xfrm>
            <a:prstGeom prst="rect">
              <a:avLst/>
            </a:prstGeom>
          </p:spPr>
        </p:pic>
        <p:sp>
          <p:nvSpPr>
            <p:cNvPr id="8" name="TextBox 7">
              <a:extLst>
                <a:ext uri="{FF2B5EF4-FFF2-40B4-BE49-F238E27FC236}">
                  <a16:creationId xmlns:a16="http://schemas.microsoft.com/office/drawing/2014/main" id="{A85F5830-FF15-4A25-94B8-0A828FD52D11}"/>
                </a:ext>
              </a:extLst>
            </p:cNvPr>
            <p:cNvSpPr txBox="1"/>
            <p:nvPr/>
          </p:nvSpPr>
          <p:spPr>
            <a:xfrm>
              <a:off x="2225557" y="4325995"/>
              <a:ext cx="3206254" cy="590145"/>
            </a:xfrm>
            <a:prstGeom prst="rect">
              <a:avLst/>
            </a:prstGeom>
            <a:noFill/>
          </p:spPr>
          <p:txBody>
            <a:bodyPr wrap="square" rtlCol="0">
              <a:noAutofit/>
            </a:bodyPr>
            <a:lstStyle/>
            <a:p>
              <a:pPr marL="257166" indent="-257166">
                <a:lnSpc>
                  <a:spcPct val="90000"/>
                </a:lnSpc>
                <a:spcBef>
                  <a:spcPts val="1500"/>
                </a:spcBef>
                <a:buClr>
                  <a:srgbClr val="F16145"/>
                </a:buClr>
                <a:buSzPct val="80000"/>
                <a:buFont typeface="Wingdings 3" panose="05040102010807070707" pitchFamily="18" charset="2"/>
                <a:buChar char="}"/>
              </a:pPr>
              <a:r>
                <a:rPr lang="en-US" sz="1800" b="1" dirty="0">
                  <a:latin typeface="Helvetica" panose="020B0604020202020204" pitchFamily="34" charset="0"/>
                  <a:cs typeface="Helvetica" panose="020B0604020202020204" pitchFamily="34" charset="0"/>
                </a:rPr>
                <a:t>Proficiency Test Item</a:t>
              </a:r>
              <a:endParaRPr lang="en-DE" sz="1800" b="1" dirty="0">
                <a:latin typeface="Helvetica" panose="020B0604020202020204" pitchFamily="34" charset="0"/>
                <a:cs typeface="Helvetica" panose="020B0604020202020204" pitchFamily="34" charset="0"/>
              </a:endParaRPr>
            </a:p>
          </p:txBody>
        </p:sp>
        <p:sp>
          <p:nvSpPr>
            <p:cNvPr id="10" name="TextBox 9">
              <a:extLst>
                <a:ext uri="{FF2B5EF4-FFF2-40B4-BE49-F238E27FC236}">
                  <a16:creationId xmlns:a16="http://schemas.microsoft.com/office/drawing/2014/main" id="{A2C592FC-8232-4150-A92C-AC12DB847B16}"/>
                </a:ext>
              </a:extLst>
            </p:cNvPr>
            <p:cNvSpPr txBox="1"/>
            <p:nvPr/>
          </p:nvSpPr>
          <p:spPr>
            <a:xfrm>
              <a:off x="2157869" y="4973324"/>
              <a:ext cx="3299350" cy="590145"/>
            </a:xfrm>
            <a:prstGeom prst="rect">
              <a:avLst/>
            </a:prstGeom>
            <a:noFill/>
          </p:spPr>
          <p:txBody>
            <a:bodyPr wrap="square" rtlCol="0">
              <a:noAutofit/>
            </a:bodyPr>
            <a:lstStyle/>
            <a:p>
              <a:pPr>
                <a:spcBef>
                  <a:spcPts val="1500"/>
                </a:spcBef>
                <a:buClr>
                  <a:srgbClr val="F16145"/>
                </a:buClr>
                <a:buSzPct val="80000"/>
              </a:pPr>
              <a:r>
                <a:rPr lang="en-US" sz="1800" dirty="0">
                  <a:latin typeface="Helvetica" panose="020B0604020202020204" pitchFamily="34" charset="0"/>
                  <a:cs typeface="Helvetica" panose="020B0604020202020204" pitchFamily="34" charset="0"/>
                </a:rPr>
                <a:t>To evaluate </a:t>
              </a:r>
            </a:p>
            <a:p>
              <a:pPr>
                <a:spcBef>
                  <a:spcPts val="1500"/>
                </a:spcBef>
                <a:buClr>
                  <a:srgbClr val="F16145"/>
                </a:buClr>
                <a:buSzPct val="80000"/>
              </a:pPr>
              <a:r>
                <a:rPr lang="en-US" sz="1800" b="1" dirty="0">
                  <a:latin typeface="Helvetica" panose="020B0604020202020204" pitchFamily="34" charset="0"/>
                  <a:cs typeface="Helvetica" panose="020B0604020202020204" pitchFamily="34" charset="0"/>
                </a:rPr>
                <a:t>Laboratory</a:t>
              </a:r>
              <a:r>
                <a:rPr lang="en-US" sz="1800" dirty="0">
                  <a:latin typeface="Helvetica" panose="020B0604020202020204" pitchFamily="34" charset="0"/>
                  <a:cs typeface="Helvetica" panose="020B0604020202020204" pitchFamily="34" charset="0"/>
                </a:rPr>
                <a:t> </a:t>
              </a:r>
              <a:r>
                <a:rPr lang="en-US" sz="1800" b="1" dirty="0">
                  <a:latin typeface="Helvetica" panose="020B0604020202020204" pitchFamily="34" charset="0"/>
                  <a:cs typeface="Helvetica" panose="020B0604020202020204" pitchFamily="34" charset="0"/>
                </a:rPr>
                <a:t>Performance</a:t>
              </a:r>
              <a:endParaRPr lang="en-DE" sz="1800" b="1" dirty="0">
                <a:latin typeface="Helvetica" panose="020B0604020202020204" pitchFamily="34" charset="0"/>
                <a:cs typeface="Helvetica" panose="020B0604020202020204" pitchFamily="34" charset="0"/>
              </a:endParaRPr>
            </a:p>
          </p:txBody>
        </p:sp>
      </p:grpSp>
      <p:grpSp>
        <p:nvGrpSpPr>
          <p:cNvPr id="14" name="Group 13">
            <a:extLst>
              <a:ext uri="{FF2B5EF4-FFF2-40B4-BE49-F238E27FC236}">
                <a16:creationId xmlns:a16="http://schemas.microsoft.com/office/drawing/2014/main" id="{9410706A-FC14-49CC-98D9-D181620D70FD}"/>
              </a:ext>
            </a:extLst>
          </p:cNvPr>
          <p:cNvGrpSpPr/>
          <p:nvPr/>
        </p:nvGrpSpPr>
        <p:grpSpPr>
          <a:xfrm>
            <a:off x="4572000" y="2228802"/>
            <a:ext cx="3596877" cy="2979297"/>
            <a:chOff x="6261848" y="1916082"/>
            <a:chExt cx="3814113" cy="3972396"/>
          </a:xfrm>
        </p:grpSpPr>
        <p:sp>
          <p:nvSpPr>
            <p:cNvPr id="13" name="Rectangle: Rounded Corners 12">
              <a:extLst>
                <a:ext uri="{FF2B5EF4-FFF2-40B4-BE49-F238E27FC236}">
                  <a16:creationId xmlns:a16="http://schemas.microsoft.com/office/drawing/2014/main" id="{4FB01258-848E-4320-8DF2-0C1726661118}"/>
                </a:ext>
              </a:extLst>
            </p:cNvPr>
            <p:cNvSpPr/>
            <p:nvPr/>
          </p:nvSpPr>
          <p:spPr>
            <a:xfrm>
              <a:off x="6261848" y="1916082"/>
              <a:ext cx="3295157" cy="3972396"/>
            </a:xfrm>
            <a:prstGeom prst="roundRect">
              <a:avLst>
                <a:gd name="adj" fmla="val 5555"/>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DE" sz="1800" b="1" err="1">
                <a:solidFill>
                  <a:schemeClr val="bg1"/>
                </a:solidFill>
                <a:latin typeface="Helvetica" panose="020B0604020202020204" pitchFamily="34" charset="0"/>
                <a:cs typeface="Helvetica" panose="020B0604020202020204" pitchFamily="34" charset="0"/>
              </a:endParaRPr>
            </a:p>
          </p:txBody>
        </p:sp>
        <p:pic>
          <p:nvPicPr>
            <p:cNvPr id="7" name="Graphic 6">
              <a:extLst>
                <a:ext uri="{FF2B5EF4-FFF2-40B4-BE49-F238E27FC236}">
                  <a16:creationId xmlns:a16="http://schemas.microsoft.com/office/drawing/2014/main" id="{8C24ECB5-7431-450B-865D-1958AC1DD5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23268" y="2324358"/>
              <a:ext cx="1662934" cy="1515136"/>
            </a:xfrm>
            <a:prstGeom prst="rect">
              <a:avLst/>
            </a:prstGeom>
          </p:spPr>
        </p:pic>
        <p:sp>
          <p:nvSpPr>
            <p:cNvPr id="9" name="TextBox 8">
              <a:extLst>
                <a:ext uri="{FF2B5EF4-FFF2-40B4-BE49-F238E27FC236}">
                  <a16:creationId xmlns:a16="http://schemas.microsoft.com/office/drawing/2014/main" id="{D236504C-F14C-407D-A698-34EBE1CF2E62}"/>
                </a:ext>
              </a:extLst>
            </p:cNvPr>
            <p:cNvSpPr txBox="1"/>
            <p:nvPr/>
          </p:nvSpPr>
          <p:spPr>
            <a:xfrm>
              <a:off x="6358646" y="4325995"/>
              <a:ext cx="3547353" cy="590145"/>
            </a:xfrm>
            <a:prstGeom prst="rect">
              <a:avLst/>
            </a:prstGeom>
            <a:noFill/>
          </p:spPr>
          <p:txBody>
            <a:bodyPr wrap="square" rtlCol="0">
              <a:noAutofit/>
            </a:bodyPr>
            <a:lstStyle/>
            <a:p>
              <a:pPr marL="257166" indent="-257166">
                <a:lnSpc>
                  <a:spcPct val="90000"/>
                </a:lnSpc>
                <a:spcBef>
                  <a:spcPts val="1500"/>
                </a:spcBef>
                <a:buClr>
                  <a:srgbClr val="F16145"/>
                </a:buClr>
                <a:buSzPct val="80000"/>
                <a:buFont typeface="Wingdings 3" panose="05040102010807070707" pitchFamily="18" charset="2"/>
                <a:buChar char="}"/>
              </a:pPr>
              <a:r>
                <a:rPr lang="en-US" sz="1800" b="1" dirty="0">
                  <a:latin typeface="Helvetica" panose="020B0604020202020204" pitchFamily="34" charset="0"/>
                  <a:cs typeface="Helvetica" panose="020B0604020202020204" pitchFamily="34" charset="0"/>
                </a:rPr>
                <a:t>Reference Standard</a:t>
              </a:r>
              <a:endParaRPr lang="en-DE" sz="1800" b="1" dirty="0">
                <a:latin typeface="Helvetica" panose="020B0604020202020204" pitchFamily="34" charset="0"/>
                <a:cs typeface="Helvetica" panose="020B0604020202020204" pitchFamily="34" charset="0"/>
              </a:endParaRPr>
            </a:p>
          </p:txBody>
        </p:sp>
        <p:sp>
          <p:nvSpPr>
            <p:cNvPr id="11" name="TextBox 10">
              <a:extLst>
                <a:ext uri="{FF2B5EF4-FFF2-40B4-BE49-F238E27FC236}">
                  <a16:creationId xmlns:a16="http://schemas.microsoft.com/office/drawing/2014/main" id="{1A15DA13-753B-4350-8236-9B10393A1387}"/>
                </a:ext>
              </a:extLst>
            </p:cNvPr>
            <p:cNvSpPr txBox="1"/>
            <p:nvPr/>
          </p:nvSpPr>
          <p:spPr>
            <a:xfrm>
              <a:off x="6528608" y="4422727"/>
              <a:ext cx="3547353" cy="590145"/>
            </a:xfrm>
            <a:prstGeom prst="rect">
              <a:avLst/>
            </a:prstGeom>
            <a:noFill/>
          </p:spPr>
          <p:txBody>
            <a:bodyPr wrap="square" lIns="68598" tIns="34299" rIns="68598" bIns="34299" rtlCol="0" anchor="t">
              <a:noAutofit/>
            </a:bodyPr>
            <a:lstStyle/>
            <a:p>
              <a:pPr>
                <a:spcBef>
                  <a:spcPts val="1500"/>
                </a:spcBef>
                <a:buClr>
                  <a:srgbClr val="F16145"/>
                </a:buClr>
                <a:buSzPct val="80000"/>
              </a:pPr>
              <a:endParaRPr lang="en-US" sz="1800" dirty="0">
                <a:latin typeface="Helvetica" panose="020B0604020202020204" pitchFamily="34" charset="0"/>
                <a:cs typeface="Helvetica" panose="020B0604020202020204" pitchFamily="34" charset="0"/>
              </a:endParaRPr>
            </a:p>
            <a:p>
              <a:pPr>
                <a:spcBef>
                  <a:spcPts val="1500"/>
                </a:spcBef>
                <a:buClr>
                  <a:srgbClr val="F16145"/>
                </a:buClr>
                <a:buSzPct val="80000"/>
              </a:pPr>
              <a:r>
                <a:rPr lang="en-US" sz="1800" dirty="0">
                  <a:latin typeface="Helvetica" panose="020B0604020202020204" pitchFamily="34" charset="0"/>
                  <a:cs typeface="Helvetica" panose="020B0604020202020204" pitchFamily="34" charset="0"/>
                </a:rPr>
                <a:t>To implement quality control in </a:t>
              </a:r>
            </a:p>
            <a:p>
              <a:pPr>
                <a:spcBef>
                  <a:spcPts val="1500"/>
                </a:spcBef>
                <a:buClr>
                  <a:srgbClr val="F16145"/>
                </a:buClr>
                <a:buSzPct val="80000"/>
              </a:pPr>
              <a:r>
                <a:rPr lang="en-US" sz="1800" b="1" dirty="0">
                  <a:latin typeface="Helvetica" panose="020B0604020202020204" pitchFamily="34" charset="0"/>
                  <a:cs typeface="Helvetica" panose="020B0604020202020204" pitchFamily="34" charset="0"/>
                </a:rPr>
                <a:t>Analytical Processes</a:t>
              </a:r>
              <a:endParaRPr lang="en-DE" sz="1800" b="1" dirty="0">
                <a:latin typeface="Helvetica" panose="020B0604020202020204" pitchFamily="34" charset="0"/>
                <a:cs typeface="Helvetica" panose="020B0604020202020204" pitchFamily="34" charset="0"/>
              </a:endParaRPr>
            </a:p>
          </p:txBody>
        </p:sp>
      </p:grpSp>
      <p:sp>
        <p:nvSpPr>
          <p:cNvPr id="4" name="Rectangle: Rounded Corners 3">
            <a:extLst>
              <a:ext uri="{FF2B5EF4-FFF2-40B4-BE49-F238E27FC236}">
                <a16:creationId xmlns:a16="http://schemas.microsoft.com/office/drawing/2014/main" id="{256A5CE2-4A51-4CF9-9850-F9D536D6DEE5}"/>
              </a:ext>
            </a:extLst>
          </p:cNvPr>
          <p:cNvSpPr/>
          <p:nvPr/>
        </p:nvSpPr>
        <p:spPr bwMode="auto">
          <a:xfrm>
            <a:off x="975125" y="1215271"/>
            <a:ext cx="3527879" cy="4878683"/>
          </a:xfrm>
          <a:prstGeom prst="roundRect">
            <a:avLst/>
          </a:prstGeom>
          <a:noFill/>
          <a:ln w="57150">
            <a:solidFill>
              <a:srgbClr val="FF6A3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000000"/>
              </a:solidFill>
              <a:effectLst/>
              <a:latin typeface="Helvetica Neue Light" charset="0"/>
              <a:ea typeface="Helvetica Neue Light" charset="0"/>
              <a:cs typeface="Helvetica Neue Light" charset="0"/>
              <a:sym typeface="Helvetica Neue Light" charset="0"/>
            </a:endParaRPr>
          </a:p>
        </p:txBody>
      </p:sp>
      <p:sp>
        <p:nvSpPr>
          <p:cNvPr id="16" name="Rectangle: Rounded Corners 15">
            <a:extLst>
              <a:ext uri="{FF2B5EF4-FFF2-40B4-BE49-F238E27FC236}">
                <a16:creationId xmlns:a16="http://schemas.microsoft.com/office/drawing/2014/main" id="{26C4D2B3-8FA7-461C-BFBB-F767273D87C8}"/>
              </a:ext>
            </a:extLst>
          </p:cNvPr>
          <p:cNvSpPr/>
          <p:nvPr/>
        </p:nvSpPr>
        <p:spPr bwMode="auto">
          <a:xfrm>
            <a:off x="4736674" y="1215270"/>
            <a:ext cx="3527879" cy="4878683"/>
          </a:xfrm>
          <a:prstGeom prst="roundRect">
            <a:avLst/>
          </a:prstGeom>
          <a:noFill/>
          <a:ln w="57150">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000000"/>
              </a:solidFill>
              <a:effectLst/>
              <a:latin typeface="Helvetica Neue Light" charset="0"/>
              <a:ea typeface="Helvetica Neue Light" charset="0"/>
              <a:cs typeface="Helvetica Neue Light" charset="0"/>
              <a:sym typeface="Helvetica Neue Light" charset="0"/>
            </a:endParaRPr>
          </a:p>
        </p:txBody>
      </p:sp>
    </p:spTree>
    <p:custDataLst>
      <p:tags r:id="rId1"/>
    </p:custDataLst>
    <p:extLst>
      <p:ext uri="{BB962C8B-B14F-4D97-AF65-F5344CB8AC3E}">
        <p14:creationId xmlns:p14="http://schemas.microsoft.com/office/powerpoint/2010/main" val="3758130594"/>
      </p:ext>
    </p:extLst>
  </p:cSld>
  <p:clrMapOvr>
    <a:masterClrMapping/>
  </p:clrMapOvr>
  <mc:AlternateContent xmlns:mc="http://schemas.openxmlformats.org/markup-compatibility/2006" xmlns:p14="http://schemas.microsoft.com/office/powerpoint/2010/main">
    <mc:Choice Requires="p14">
      <p:transition spd="slow" p14:dur="2000" advTm="38206"/>
    </mc:Choice>
    <mc:Fallback xmlns="">
      <p:transition spd="slow" advTm="382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 name="Скругленный прямоугольник 1">
            <a:extLst>
              <a:ext uri="{FF2B5EF4-FFF2-40B4-BE49-F238E27FC236}">
                <a16:creationId xmlns:a16="http://schemas.microsoft.com/office/drawing/2014/main" id="{F8AA17BD-8BC5-964C-A8B8-72173438183E}"/>
              </a:ext>
            </a:extLst>
          </p:cNvPr>
          <p:cNvSpPr>
            <a:spLocks noChangeArrowheads="1"/>
          </p:cNvSpPr>
          <p:nvPr/>
        </p:nvSpPr>
        <p:spPr bwMode="auto">
          <a:xfrm>
            <a:off x="3738823" y="1458134"/>
            <a:ext cx="1371600" cy="457200"/>
          </a:xfrm>
          <a:prstGeom prst="roundRect">
            <a:avLst>
              <a:gd name="adj" fmla="val 7414"/>
            </a:avLst>
          </a:prstGeom>
          <a:ln w="38100" algn="ctr">
            <a:solidFill>
              <a:schemeClr val="bg1">
                <a:lumMod val="50000"/>
              </a:schemeClr>
            </a:solidFill>
            <a:miter lim="400000"/>
            <a:headEnd/>
            <a:tailEnd/>
          </a:ln>
          <a:extLst>
            <a:ext uri="{909E8E84-426E-40DD-AFC4-6F175D3DCCD1}">
              <a14:hiddenFill xmlns:a14="http://schemas.microsoft.com/office/drawing/2010/main">
                <a:solidFill>
                  <a:srgbClr val="FFFFFF"/>
                </a:solidFill>
              </a14:hiddenFill>
            </a:ext>
          </a:extLst>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2" name="Полилиния 149">
            <a:extLst>
              <a:ext uri="{FF2B5EF4-FFF2-40B4-BE49-F238E27FC236}">
                <a16:creationId xmlns:a16="http://schemas.microsoft.com/office/drawing/2014/main" id="{642BE15D-49F0-344F-AD03-ABBF6857F043}"/>
              </a:ext>
            </a:extLst>
          </p:cNvPr>
          <p:cNvSpPr>
            <a:spLocks/>
          </p:cNvSpPr>
          <p:nvPr/>
        </p:nvSpPr>
        <p:spPr bwMode="auto">
          <a:xfrm rot="5400000">
            <a:off x="1000872" y="3518021"/>
            <a:ext cx="794147" cy="442912"/>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350" dirty="0">
              <a:latin typeface="Helvetica" panose="020B0604020202020204" pitchFamily="34" charset="0"/>
              <a:cs typeface="Helvetica" panose="020B0604020202020204" pitchFamily="34" charset="0"/>
            </a:endParaRPr>
          </a:p>
        </p:txBody>
      </p:sp>
      <p:sp>
        <p:nvSpPr>
          <p:cNvPr id="3" name="Полилиния 150">
            <a:extLst>
              <a:ext uri="{FF2B5EF4-FFF2-40B4-BE49-F238E27FC236}">
                <a16:creationId xmlns:a16="http://schemas.microsoft.com/office/drawing/2014/main" id="{2C0F3438-AD48-D94F-986B-8B58B664E623}"/>
              </a:ext>
            </a:extLst>
          </p:cNvPr>
          <p:cNvSpPr>
            <a:spLocks/>
          </p:cNvSpPr>
          <p:nvPr/>
        </p:nvSpPr>
        <p:spPr bwMode="auto">
          <a:xfrm rot="5400000" flipV="1">
            <a:off x="563913" y="3518021"/>
            <a:ext cx="794147" cy="442912"/>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350" dirty="0">
              <a:latin typeface="Helvetica" panose="020B0604020202020204" pitchFamily="34" charset="0"/>
              <a:cs typeface="Helvetica" panose="020B0604020202020204" pitchFamily="34" charset="0"/>
            </a:endParaRPr>
          </a:p>
        </p:txBody>
      </p:sp>
      <p:sp>
        <p:nvSpPr>
          <p:cNvPr id="4" name="Скругленный прямоугольник 165">
            <a:extLst>
              <a:ext uri="{FF2B5EF4-FFF2-40B4-BE49-F238E27FC236}">
                <a16:creationId xmlns:a16="http://schemas.microsoft.com/office/drawing/2014/main" id="{6FCB9508-5DA7-BF45-A118-B510C740118D}"/>
              </a:ext>
            </a:extLst>
          </p:cNvPr>
          <p:cNvSpPr>
            <a:spLocks noChangeArrowheads="1"/>
          </p:cNvSpPr>
          <p:nvPr/>
        </p:nvSpPr>
        <p:spPr bwMode="auto">
          <a:xfrm rot="5400000">
            <a:off x="377353" y="4908073"/>
            <a:ext cx="2468880" cy="548640"/>
          </a:xfrm>
          <a:prstGeom prst="roundRect">
            <a:avLst>
              <a:gd name="adj" fmla="val 50000"/>
            </a:avLst>
          </a:prstGeom>
          <a:solidFill>
            <a:srgbClr val="55BA48"/>
          </a:solidFill>
          <a:ln>
            <a:noFill/>
          </a:ln>
        </p:spPr>
        <p:txBody>
          <a:bodyPr lIns="0" tIns="0" rIns="0" bIns="0" anchor="ctr">
            <a:noAutofit/>
          </a:bodyPr>
          <a:lstStyle/>
          <a:p>
            <a:pPr algn="ctr" eaLnBrk="1">
              <a:defRPr/>
            </a:pPr>
            <a:endParaRPr lang="ru-RU" altLang="ru-RU" sz="1350" dirty="0">
              <a:latin typeface="Helvetica" panose="020B0604020202020204" pitchFamily="34" charset="0"/>
              <a:cs typeface="Helvetica" panose="020B0604020202020204" pitchFamily="34" charset="0"/>
            </a:endParaRPr>
          </a:p>
        </p:txBody>
      </p:sp>
      <p:sp>
        <p:nvSpPr>
          <p:cNvPr id="5" name="Овал 168">
            <a:extLst>
              <a:ext uri="{FF2B5EF4-FFF2-40B4-BE49-F238E27FC236}">
                <a16:creationId xmlns:a16="http://schemas.microsoft.com/office/drawing/2014/main" id="{BE6F2742-440C-D54C-AF48-068F576E0E28}"/>
              </a:ext>
            </a:extLst>
          </p:cNvPr>
          <p:cNvSpPr>
            <a:spLocks noChangeArrowheads="1"/>
          </p:cNvSpPr>
          <p:nvPr/>
        </p:nvSpPr>
        <p:spPr bwMode="auto">
          <a:xfrm>
            <a:off x="1545900" y="4048322"/>
            <a:ext cx="129752" cy="12979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6" name="Овал 169">
            <a:extLst>
              <a:ext uri="{FF2B5EF4-FFF2-40B4-BE49-F238E27FC236}">
                <a16:creationId xmlns:a16="http://schemas.microsoft.com/office/drawing/2014/main" id="{CEA04CB3-35C1-0140-BB38-36AF38D7B1BE}"/>
              </a:ext>
            </a:extLst>
          </p:cNvPr>
          <p:cNvSpPr>
            <a:spLocks noChangeArrowheads="1"/>
          </p:cNvSpPr>
          <p:nvPr/>
        </p:nvSpPr>
        <p:spPr bwMode="auto">
          <a:xfrm>
            <a:off x="1573277" y="4076425"/>
            <a:ext cx="74999" cy="75021"/>
          </a:xfrm>
          <a:prstGeom prst="ellipse">
            <a:avLst/>
          </a:prstGeom>
          <a:solidFill>
            <a:schemeClr val="bg1">
              <a:lumMod val="50000"/>
            </a:schemeClr>
          </a:solidFill>
          <a:ln>
            <a:noFill/>
          </a:ln>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8" name="Скругленный прямоугольник 171">
            <a:extLst>
              <a:ext uri="{FF2B5EF4-FFF2-40B4-BE49-F238E27FC236}">
                <a16:creationId xmlns:a16="http://schemas.microsoft.com/office/drawing/2014/main" id="{C43E1574-F156-8345-A29C-F3FCBD4EFFF3}"/>
              </a:ext>
            </a:extLst>
          </p:cNvPr>
          <p:cNvSpPr>
            <a:spLocks noChangeArrowheads="1"/>
          </p:cNvSpPr>
          <p:nvPr/>
        </p:nvSpPr>
        <p:spPr bwMode="auto">
          <a:xfrm rot="5400000">
            <a:off x="-509363" y="4908073"/>
            <a:ext cx="2468880" cy="548640"/>
          </a:xfrm>
          <a:prstGeom prst="roundRect">
            <a:avLst>
              <a:gd name="adj" fmla="val 50000"/>
            </a:avLst>
          </a:prstGeom>
          <a:solidFill>
            <a:srgbClr val="55BA48"/>
          </a:solidFill>
          <a:ln>
            <a:noFill/>
          </a:ln>
        </p:spPr>
        <p:txBody>
          <a:bodyPr lIns="0" tIns="0" rIns="0" bIns="0" anchor="ctr">
            <a:noAutofit/>
          </a:bodyPr>
          <a:lstStyle/>
          <a:p>
            <a:pPr algn="ctr" eaLnBrk="1">
              <a:defRPr/>
            </a:pPr>
            <a:endParaRPr lang="ru-RU" altLang="ru-RU" sz="1350" dirty="0">
              <a:latin typeface="Helvetica" panose="020B0604020202020204" pitchFamily="34" charset="0"/>
              <a:cs typeface="Helvetica" panose="020B0604020202020204" pitchFamily="34" charset="0"/>
            </a:endParaRPr>
          </a:p>
        </p:txBody>
      </p:sp>
      <p:sp>
        <p:nvSpPr>
          <p:cNvPr id="9" name="Овал 174">
            <a:extLst>
              <a:ext uri="{FF2B5EF4-FFF2-40B4-BE49-F238E27FC236}">
                <a16:creationId xmlns:a16="http://schemas.microsoft.com/office/drawing/2014/main" id="{14EC0AA5-D5CE-8842-8869-5F4BE9FAC97C}"/>
              </a:ext>
            </a:extLst>
          </p:cNvPr>
          <p:cNvSpPr>
            <a:spLocks noChangeArrowheads="1"/>
          </p:cNvSpPr>
          <p:nvPr/>
        </p:nvSpPr>
        <p:spPr bwMode="auto">
          <a:xfrm>
            <a:off x="675541" y="4048322"/>
            <a:ext cx="129752" cy="12979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10" name="Овал 175">
            <a:extLst>
              <a:ext uri="{FF2B5EF4-FFF2-40B4-BE49-F238E27FC236}">
                <a16:creationId xmlns:a16="http://schemas.microsoft.com/office/drawing/2014/main" id="{CDFF1562-DC4A-C943-B979-9D409A61B72B}"/>
              </a:ext>
            </a:extLst>
          </p:cNvPr>
          <p:cNvSpPr>
            <a:spLocks noChangeArrowheads="1"/>
          </p:cNvSpPr>
          <p:nvPr/>
        </p:nvSpPr>
        <p:spPr bwMode="auto">
          <a:xfrm>
            <a:off x="702918" y="4076425"/>
            <a:ext cx="74999" cy="75021"/>
          </a:xfrm>
          <a:prstGeom prst="ellipse">
            <a:avLst/>
          </a:prstGeom>
          <a:solidFill>
            <a:schemeClr val="bg1">
              <a:lumMod val="50000"/>
            </a:schemeClr>
          </a:solidFill>
          <a:ln>
            <a:noFill/>
          </a:ln>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12" name="Полилиния 183">
            <a:extLst>
              <a:ext uri="{FF2B5EF4-FFF2-40B4-BE49-F238E27FC236}">
                <a16:creationId xmlns:a16="http://schemas.microsoft.com/office/drawing/2014/main" id="{B98A749D-D084-C74B-A1A2-FE75E6B27BC8}"/>
              </a:ext>
            </a:extLst>
          </p:cNvPr>
          <p:cNvSpPr>
            <a:spLocks/>
          </p:cNvSpPr>
          <p:nvPr/>
        </p:nvSpPr>
        <p:spPr bwMode="auto">
          <a:xfrm rot="5400000">
            <a:off x="7753448" y="3495656"/>
            <a:ext cx="794147" cy="442912"/>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350" dirty="0">
              <a:latin typeface="Helvetica" panose="020B0604020202020204" pitchFamily="34" charset="0"/>
              <a:cs typeface="Helvetica" panose="020B0604020202020204" pitchFamily="34" charset="0"/>
            </a:endParaRPr>
          </a:p>
        </p:txBody>
      </p:sp>
      <p:sp>
        <p:nvSpPr>
          <p:cNvPr id="13" name="Полилиния 184">
            <a:extLst>
              <a:ext uri="{FF2B5EF4-FFF2-40B4-BE49-F238E27FC236}">
                <a16:creationId xmlns:a16="http://schemas.microsoft.com/office/drawing/2014/main" id="{372E42A9-25A5-DE45-89FE-13AE7765B4C5}"/>
              </a:ext>
            </a:extLst>
          </p:cNvPr>
          <p:cNvSpPr>
            <a:spLocks/>
          </p:cNvSpPr>
          <p:nvPr/>
        </p:nvSpPr>
        <p:spPr bwMode="auto">
          <a:xfrm rot="5400000" flipV="1">
            <a:off x="7316488" y="3495656"/>
            <a:ext cx="794147" cy="442912"/>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350" dirty="0">
              <a:latin typeface="Helvetica" panose="020B0604020202020204" pitchFamily="34" charset="0"/>
              <a:cs typeface="Helvetica" panose="020B0604020202020204" pitchFamily="34" charset="0"/>
            </a:endParaRPr>
          </a:p>
        </p:txBody>
      </p:sp>
      <p:sp>
        <p:nvSpPr>
          <p:cNvPr id="14" name="Скругленный прямоугольник 165">
            <a:extLst>
              <a:ext uri="{FF2B5EF4-FFF2-40B4-BE49-F238E27FC236}">
                <a16:creationId xmlns:a16="http://schemas.microsoft.com/office/drawing/2014/main" id="{DA608D48-EE0B-6946-86EC-16AF70FECD00}"/>
              </a:ext>
            </a:extLst>
          </p:cNvPr>
          <p:cNvSpPr>
            <a:spLocks noChangeArrowheads="1"/>
          </p:cNvSpPr>
          <p:nvPr/>
        </p:nvSpPr>
        <p:spPr bwMode="auto">
          <a:xfrm rot="5400000">
            <a:off x="7126127" y="4910096"/>
            <a:ext cx="2468880" cy="548640"/>
          </a:xfrm>
          <a:prstGeom prst="roundRect">
            <a:avLst>
              <a:gd name="adj" fmla="val 50000"/>
            </a:avLst>
          </a:prstGeom>
          <a:solidFill>
            <a:srgbClr val="C00000"/>
          </a:solidFill>
          <a:ln>
            <a:noFill/>
          </a:ln>
        </p:spPr>
        <p:txBody>
          <a:bodyPr lIns="0" tIns="0" rIns="0" bIns="0" anchor="ctr">
            <a:noAutofit/>
          </a:bodyPr>
          <a:lstStyle/>
          <a:p>
            <a:pPr algn="ctr" eaLnBrk="1">
              <a:defRPr/>
            </a:pPr>
            <a:endParaRPr lang="ru-RU" altLang="ru-RU" sz="1350" dirty="0">
              <a:latin typeface="Helvetica" panose="020B0604020202020204" pitchFamily="34" charset="0"/>
              <a:cs typeface="Helvetica" panose="020B0604020202020204" pitchFamily="34" charset="0"/>
            </a:endParaRPr>
          </a:p>
        </p:txBody>
      </p:sp>
      <p:sp>
        <p:nvSpPr>
          <p:cNvPr id="15" name="Овал 168">
            <a:extLst>
              <a:ext uri="{FF2B5EF4-FFF2-40B4-BE49-F238E27FC236}">
                <a16:creationId xmlns:a16="http://schemas.microsoft.com/office/drawing/2014/main" id="{9D66E51B-918D-4A44-8E1E-FA140F483DE9}"/>
              </a:ext>
            </a:extLst>
          </p:cNvPr>
          <p:cNvSpPr>
            <a:spLocks noChangeArrowheads="1"/>
          </p:cNvSpPr>
          <p:nvPr/>
        </p:nvSpPr>
        <p:spPr bwMode="auto">
          <a:xfrm>
            <a:off x="8298475" y="4025957"/>
            <a:ext cx="129752" cy="12979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16" name="Овал 169">
            <a:extLst>
              <a:ext uri="{FF2B5EF4-FFF2-40B4-BE49-F238E27FC236}">
                <a16:creationId xmlns:a16="http://schemas.microsoft.com/office/drawing/2014/main" id="{2DAAAA50-23E7-904A-8F51-87895E15798D}"/>
              </a:ext>
            </a:extLst>
          </p:cNvPr>
          <p:cNvSpPr>
            <a:spLocks noChangeArrowheads="1"/>
          </p:cNvSpPr>
          <p:nvPr/>
        </p:nvSpPr>
        <p:spPr bwMode="auto">
          <a:xfrm>
            <a:off x="8325853" y="4054060"/>
            <a:ext cx="74999" cy="75021"/>
          </a:xfrm>
          <a:prstGeom prst="ellipse">
            <a:avLst/>
          </a:prstGeom>
          <a:solidFill>
            <a:schemeClr val="bg1">
              <a:lumMod val="50000"/>
            </a:schemeClr>
          </a:solidFill>
          <a:ln>
            <a:noFill/>
          </a:ln>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18" name="Скругленный прямоугольник 171">
            <a:extLst>
              <a:ext uri="{FF2B5EF4-FFF2-40B4-BE49-F238E27FC236}">
                <a16:creationId xmlns:a16="http://schemas.microsoft.com/office/drawing/2014/main" id="{1827A165-E9DF-1E4E-823D-49A164741AEB}"/>
              </a:ext>
            </a:extLst>
          </p:cNvPr>
          <p:cNvSpPr>
            <a:spLocks noChangeArrowheads="1"/>
          </p:cNvSpPr>
          <p:nvPr/>
        </p:nvSpPr>
        <p:spPr bwMode="auto">
          <a:xfrm rot="5400000">
            <a:off x="6251274" y="4907852"/>
            <a:ext cx="2468880" cy="548640"/>
          </a:xfrm>
          <a:prstGeom prst="roundRect">
            <a:avLst>
              <a:gd name="adj" fmla="val 50000"/>
            </a:avLst>
          </a:prstGeom>
          <a:solidFill>
            <a:srgbClr val="C00000"/>
          </a:solidFill>
          <a:ln>
            <a:noFill/>
          </a:ln>
        </p:spPr>
        <p:txBody>
          <a:bodyPr lIns="0" tIns="0" rIns="0" bIns="0" anchor="ctr">
            <a:noAutofit/>
          </a:bodyPr>
          <a:lstStyle/>
          <a:p>
            <a:pPr algn="ctr" eaLnBrk="1">
              <a:defRPr/>
            </a:pPr>
            <a:endParaRPr lang="ru-RU" altLang="ru-RU" sz="1350" dirty="0">
              <a:latin typeface="Helvetica" panose="020B0604020202020204" pitchFamily="34" charset="0"/>
              <a:cs typeface="Helvetica" panose="020B0604020202020204" pitchFamily="34" charset="0"/>
            </a:endParaRPr>
          </a:p>
        </p:txBody>
      </p:sp>
      <p:sp>
        <p:nvSpPr>
          <p:cNvPr id="19" name="Овал 174">
            <a:extLst>
              <a:ext uri="{FF2B5EF4-FFF2-40B4-BE49-F238E27FC236}">
                <a16:creationId xmlns:a16="http://schemas.microsoft.com/office/drawing/2014/main" id="{B8093C76-7E0D-D34E-9FE0-C94DDD3A4B0F}"/>
              </a:ext>
            </a:extLst>
          </p:cNvPr>
          <p:cNvSpPr>
            <a:spLocks noChangeArrowheads="1"/>
          </p:cNvSpPr>
          <p:nvPr/>
        </p:nvSpPr>
        <p:spPr bwMode="auto">
          <a:xfrm>
            <a:off x="7428117" y="4025957"/>
            <a:ext cx="129752" cy="12979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20" name="Овал 175">
            <a:extLst>
              <a:ext uri="{FF2B5EF4-FFF2-40B4-BE49-F238E27FC236}">
                <a16:creationId xmlns:a16="http://schemas.microsoft.com/office/drawing/2014/main" id="{50158C51-0DB1-D747-851A-E5D62448F316}"/>
              </a:ext>
            </a:extLst>
          </p:cNvPr>
          <p:cNvSpPr>
            <a:spLocks noChangeArrowheads="1"/>
          </p:cNvSpPr>
          <p:nvPr/>
        </p:nvSpPr>
        <p:spPr bwMode="auto">
          <a:xfrm>
            <a:off x="7455494" y="4054060"/>
            <a:ext cx="74999" cy="75021"/>
          </a:xfrm>
          <a:prstGeom prst="ellipse">
            <a:avLst/>
          </a:prstGeom>
          <a:solidFill>
            <a:schemeClr val="bg1">
              <a:lumMod val="50000"/>
            </a:schemeClr>
          </a:solidFill>
          <a:ln>
            <a:noFill/>
          </a:ln>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32" name="Овал 8">
            <a:extLst>
              <a:ext uri="{FF2B5EF4-FFF2-40B4-BE49-F238E27FC236}">
                <a16:creationId xmlns:a16="http://schemas.microsoft.com/office/drawing/2014/main" id="{C0E48D3C-FCB0-C14D-981D-94AA85DBEFD5}"/>
              </a:ext>
            </a:extLst>
          </p:cNvPr>
          <p:cNvSpPr>
            <a:spLocks noChangeArrowheads="1"/>
          </p:cNvSpPr>
          <p:nvPr/>
        </p:nvSpPr>
        <p:spPr bwMode="auto">
          <a:xfrm>
            <a:off x="4367812" y="1905589"/>
            <a:ext cx="75009" cy="75009"/>
          </a:xfrm>
          <a:prstGeom prst="ellipse">
            <a:avLst/>
          </a:prstGeom>
          <a:solidFill>
            <a:schemeClr val="bg1">
              <a:lumMod val="50000"/>
            </a:schemeClr>
          </a:solidFill>
          <a:ln>
            <a:noFill/>
          </a:ln>
        </p:spPr>
        <p:txBody>
          <a:bodyPr lIns="0" tIns="0" rIns="0" bIns="0" anchor="ctr">
            <a:noAutofit/>
          </a:bodyPr>
          <a:lstStyle/>
          <a:p>
            <a:pPr algn="ctr" eaLnBrk="1"/>
            <a:endParaRPr lang="ru-RU" altLang="ru-RU" sz="1350" dirty="0">
              <a:latin typeface="Lato Light" panose="020F0502020204030203" pitchFamily="34" charset="0"/>
            </a:endParaRPr>
          </a:p>
        </p:txBody>
      </p:sp>
      <p:sp>
        <p:nvSpPr>
          <p:cNvPr id="41" name="Полилиния 14">
            <a:extLst>
              <a:ext uri="{FF2B5EF4-FFF2-40B4-BE49-F238E27FC236}">
                <a16:creationId xmlns:a16="http://schemas.microsoft.com/office/drawing/2014/main" id="{8477F9B3-ED8D-4D47-8CF8-0DA930C8C78B}"/>
              </a:ext>
            </a:extLst>
          </p:cNvPr>
          <p:cNvSpPr>
            <a:spLocks/>
          </p:cNvSpPr>
          <p:nvPr/>
        </p:nvSpPr>
        <p:spPr bwMode="auto">
          <a:xfrm rot="5400000" flipV="1">
            <a:off x="4328699" y="2048536"/>
            <a:ext cx="253784" cy="45719"/>
          </a:xfrm>
          <a:custGeom>
            <a:avLst/>
            <a:gdLst>
              <a:gd name="T0" fmla="*/ 0 w 8163"/>
              <a:gd name="T1" fmla="*/ 1047866 w 8163"/>
              <a:gd name="T2" fmla="*/ 0 60000 65536"/>
              <a:gd name="T3" fmla="*/ 0 60000 65536"/>
            </a:gdLst>
            <a:ahLst/>
            <a:cxnLst>
              <a:cxn ang="T2">
                <a:pos x="T0" y="0"/>
              </a:cxn>
              <a:cxn ang="T3">
                <a:pos x="T1" y="0"/>
              </a:cxn>
            </a:cxnLst>
            <a:rect l="0" t="0" r="r" b="b"/>
            <a:pathLst>
              <a:path w="8163">
                <a:moveTo>
                  <a:pt x="0" y="0"/>
                </a:moveTo>
                <a:lnTo>
                  <a:pt x="8163" y="4138"/>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350" dirty="0">
              <a:latin typeface="Lato Light" panose="020F0502020204030203" pitchFamily="34" charset="0"/>
            </a:endParaRPr>
          </a:p>
        </p:txBody>
      </p:sp>
      <p:sp>
        <p:nvSpPr>
          <p:cNvPr id="42" name="Скругленный прямоугольник 88">
            <a:extLst>
              <a:ext uri="{FF2B5EF4-FFF2-40B4-BE49-F238E27FC236}">
                <a16:creationId xmlns:a16="http://schemas.microsoft.com/office/drawing/2014/main" id="{AF177F3D-EA02-3E47-A54B-4853F6C52C77}"/>
              </a:ext>
            </a:extLst>
          </p:cNvPr>
          <p:cNvSpPr>
            <a:spLocks noChangeArrowheads="1"/>
          </p:cNvSpPr>
          <p:nvPr/>
        </p:nvSpPr>
        <p:spPr bwMode="auto">
          <a:xfrm>
            <a:off x="17494" y="2630545"/>
            <a:ext cx="2286000" cy="822960"/>
          </a:xfrm>
          <a:prstGeom prst="roundRect">
            <a:avLst>
              <a:gd name="adj" fmla="val 50000"/>
            </a:avLst>
          </a:prstGeom>
          <a:solidFill>
            <a:srgbClr val="55BA48"/>
          </a:solidFill>
          <a:ln>
            <a:noFill/>
          </a:ln>
        </p:spPr>
        <p:txBody>
          <a:bodyPr lIns="0" tIns="0" rIns="0" bIns="0" anchor="ctr">
            <a:noAutofit/>
          </a:bodyPr>
          <a:lstStyle/>
          <a:p>
            <a:pPr algn="ctr" eaLnBrk="1">
              <a:defRPr/>
            </a:pPr>
            <a:endParaRPr lang="ru-RU" altLang="ru-RU" sz="1350" dirty="0">
              <a:latin typeface="Helvetica" panose="020B0604020202020204" pitchFamily="34" charset="0"/>
              <a:cs typeface="Helvetica" panose="020B0604020202020204" pitchFamily="34" charset="0"/>
            </a:endParaRPr>
          </a:p>
        </p:txBody>
      </p:sp>
      <p:sp>
        <p:nvSpPr>
          <p:cNvPr id="43" name="Овал 89">
            <a:extLst>
              <a:ext uri="{FF2B5EF4-FFF2-40B4-BE49-F238E27FC236}">
                <a16:creationId xmlns:a16="http://schemas.microsoft.com/office/drawing/2014/main" id="{07AEEFA6-E191-4B49-94F4-4539A356238E}"/>
              </a:ext>
            </a:extLst>
          </p:cNvPr>
          <p:cNvSpPr>
            <a:spLocks noChangeArrowheads="1"/>
          </p:cNvSpPr>
          <p:nvPr/>
        </p:nvSpPr>
        <p:spPr bwMode="auto">
          <a:xfrm>
            <a:off x="1467357" y="2563277"/>
            <a:ext cx="129741" cy="129656"/>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44" name="Овал 90">
            <a:extLst>
              <a:ext uri="{FF2B5EF4-FFF2-40B4-BE49-F238E27FC236}">
                <a16:creationId xmlns:a16="http://schemas.microsoft.com/office/drawing/2014/main" id="{BEEE7757-455B-E340-93CD-9F7001EA7B54}"/>
              </a:ext>
            </a:extLst>
          </p:cNvPr>
          <p:cNvSpPr>
            <a:spLocks noChangeArrowheads="1"/>
          </p:cNvSpPr>
          <p:nvPr/>
        </p:nvSpPr>
        <p:spPr bwMode="auto">
          <a:xfrm>
            <a:off x="1495449" y="2590633"/>
            <a:ext cx="74992" cy="74943"/>
          </a:xfrm>
          <a:prstGeom prst="ellipse">
            <a:avLst/>
          </a:prstGeom>
          <a:solidFill>
            <a:schemeClr val="bg1">
              <a:lumMod val="50000"/>
            </a:schemeClr>
          </a:solidFill>
          <a:ln>
            <a:noFill/>
          </a:ln>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46" name="Полилиния 12">
            <a:extLst>
              <a:ext uri="{FF2B5EF4-FFF2-40B4-BE49-F238E27FC236}">
                <a16:creationId xmlns:a16="http://schemas.microsoft.com/office/drawing/2014/main" id="{94A58F04-2479-2048-9EA1-A4F48010A5DD}"/>
              </a:ext>
            </a:extLst>
          </p:cNvPr>
          <p:cNvSpPr>
            <a:spLocks/>
          </p:cNvSpPr>
          <p:nvPr/>
        </p:nvSpPr>
        <p:spPr bwMode="auto">
          <a:xfrm>
            <a:off x="1558539" y="2174998"/>
            <a:ext cx="2899313" cy="432040"/>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 name="connsiteX0" fmla="*/ 0 w 2290368"/>
              <a:gd name="connsiteY0" fmla="*/ 1179094 h 1179094"/>
              <a:gd name="connsiteX1" fmla="*/ 986589 w 2290368"/>
              <a:gd name="connsiteY1" fmla="*/ 192505 h 1179094"/>
              <a:gd name="connsiteX2" fmla="*/ 1371600 w 2290368"/>
              <a:gd name="connsiteY2" fmla="*/ 0 h 1179094"/>
              <a:gd name="connsiteX3" fmla="*/ 2290368 w 2290368"/>
              <a:gd name="connsiteY3" fmla="*/ 0 h 1179094"/>
            </a:gdLst>
            <a:ahLst/>
            <a:cxnLst>
              <a:cxn ang="0">
                <a:pos x="connsiteX0" y="connsiteY0"/>
              </a:cxn>
              <a:cxn ang="0">
                <a:pos x="connsiteX1" y="connsiteY1"/>
              </a:cxn>
              <a:cxn ang="0">
                <a:pos x="connsiteX2" y="connsiteY2"/>
              </a:cxn>
              <a:cxn ang="0">
                <a:pos x="connsiteX3" y="connsiteY3"/>
              </a:cxn>
            </a:cxnLst>
            <a:rect l="l" t="t" r="r" b="b"/>
            <a:pathLst>
              <a:path w="2290368" h="1179094">
                <a:moveTo>
                  <a:pt x="0" y="1179094"/>
                </a:moveTo>
                <a:lnTo>
                  <a:pt x="986589" y="192505"/>
                </a:lnTo>
                <a:cubicBezTo>
                  <a:pt x="1075897" y="111610"/>
                  <a:pt x="1187507" y="8412"/>
                  <a:pt x="1371600" y="0"/>
                </a:cubicBezTo>
                <a:lnTo>
                  <a:pt x="229036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350" dirty="0">
              <a:latin typeface="Helvetica" panose="020B0604020202020204" pitchFamily="34" charset="0"/>
              <a:cs typeface="Helvetica" panose="020B0604020202020204" pitchFamily="34" charset="0"/>
            </a:endParaRPr>
          </a:p>
        </p:txBody>
      </p:sp>
      <p:sp>
        <p:nvSpPr>
          <p:cNvPr id="47" name="Скругленный прямоугольник 88">
            <a:extLst>
              <a:ext uri="{FF2B5EF4-FFF2-40B4-BE49-F238E27FC236}">
                <a16:creationId xmlns:a16="http://schemas.microsoft.com/office/drawing/2014/main" id="{81646AE7-B565-B145-87CC-9E6ACED48646}"/>
              </a:ext>
            </a:extLst>
          </p:cNvPr>
          <p:cNvSpPr>
            <a:spLocks noChangeArrowheads="1"/>
          </p:cNvSpPr>
          <p:nvPr/>
        </p:nvSpPr>
        <p:spPr bwMode="auto">
          <a:xfrm>
            <a:off x="6756463" y="2630326"/>
            <a:ext cx="2286000" cy="822960"/>
          </a:xfrm>
          <a:prstGeom prst="roundRect">
            <a:avLst>
              <a:gd name="adj" fmla="val 50000"/>
            </a:avLst>
          </a:prstGeom>
          <a:solidFill>
            <a:srgbClr val="C00000"/>
          </a:solidFill>
          <a:ln>
            <a:noFill/>
          </a:ln>
        </p:spPr>
        <p:txBody>
          <a:bodyPr lIns="0" tIns="0" rIns="0" bIns="0" anchor="ctr">
            <a:noAutofit/>
          </a:bodyPr>
          <a:lstStyle/>
          <a:p>
            <a:pPr algn="ctr" eaLnBrk="1">
              <a:defRPr/>
            </a:pPr>
            <a:endParaRPr lang="ru-RU" altLang="ru-RU" sz="1350" dirty="0">
              <a:latin typeface="Helvetica" panose="020B0604020202020204" pitchFamily="34" charset="0"/>
              <a:cs typeface="Helvetica" panose="020B0604020202020204" pitchFamily="34" charset="0"/>
            </a:endParaRPr>
          </a:p>
        </p:txBody>
      </p:sp>
      <p:sp>
        <p:nvSpPr>
          <p:cNvPr id="48" name="Овал 89">
            <a:extLst>
              <a:ext uri="{FF2B5EF4-FFF2-40B4-BE49-F238E27FC236}">
                <a16:creationId xmlns:a16="http://schemas.microsoft.com/office/drawing/2014/main" id="{DA5AC7D2-89D9-0546-A109-94B0C8D1B525}"/>
              </a:ext>
            </a:extLst>
          </p:cNvPr>
          <p:cNvSpPr>
            <a:spLocks noChangeArrowheads="1"/>
          </p:cNvSpPr>
          <p:nvPr/>
        </p:nvSpPr>
        <p:spPr bwMode="auto">
          <a:xfrm>
            <a:off x="7572059" y="2563056"/>
            <a:ext cx="129741" cy="129656"/>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49" name="Овал 90">
            <a:extLst>
              <a:ext uri="{FF2B5EF4-FFF2-40B4-BE49-F238E27FC236}">
                <a16:creationId xmlns:a16="http://schemas.microsoft.com/office/drawing/2014/main" id="{140DE027-9271-9440-8D55-353244260FF3}"/>
              </a:ext>
            </a:extLst>
          </p:cNvPr>
          <p:cNvSpPr>
            <a:spLocks noChangeArrowheads="1"/>
          </p:cNvSpPr>
          <p:nvPr/>
        </p:nvSpPr>
        <p:spPr bwMode="auto">
          <a:xfrm>
            <a:off x="7600151" y="2590412"/>
            <a:ext cx="74992" cy="74943"/>
          </a:xfrm>
          <a:prstGeom prst="ellipse">
            <a:avLst/>
          </a:prstGeom>
          <a:solidFill>
            <a:schemeClr val="bg1">
              <a:lumMod val="50000"/>
            </a:schemeClr>
          </a:solidFill>
          <a:ln>
            <a:noFill/>
          </a:ln>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51" name="Полилиния 147">
            <a:extLst>
              <a:ext uri="{FF2B5EF4-FFF2-40B4-BE49-F238E27FC236}">
                <a16:creationId xmlns:a16="http://schemas.microsoft.com/office/drawing/2014/main" id="{51E49F86-8CC3-A74E-A489-5FCE866A6CFE}"/>
              </a:ext>
            </a:extLst>
          </p:cNvPr>
          <p:cNvSpPr>
            <a:spLocks/>
          </p:cNvSpPr>
          <p:nvPr/>
        </p:nvSpPr>
        <p:spPr bwMode="auto">
          <a:xfrm flipH="1">
            <a:off x="4442820" y="2179875"/>
            <a:ext cx="3192917" cy="432040"/>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 name="connsiteX0" fmla="*/ 0 w 2290368"/>
              <a:gd name="connsiteY0" fmla="*/ 1179094 h 1179094"/>
              <a:gd name="connsiteX1" fmla="*/ 986589 w 2290368"/>
              <a:gd name="connsiteY1" fmla="*/ 192505 h 1179094"/>
              <a:gd name="connsiteX2" fmla="*/ 1371600 w 2290368"/>
              <a:gd name="connsiteY2" fmla="*/ 0 h 1179094"/>
              <a:gd name="connsiteX3" fmla="*/ 2290368 w 2290368"/>
              <a:gd name="connsiteY3" fmla="*/ 0 h 1179094"/>
            </a:gdLst>
            <a:ahLst/>
            <a:cxnLst>
              <a:cxn ang="0">
                <a:pos x="connsiteX0" y="connsiteY0"/>
              </a:cxn>
              <a:cxn ang="0">
                <a:pos x="connsiteX1" y="connsiteY1"/>
              </a:cxn>
              <a:cxn ang="0">
                <a:pos x="connsiteX2" y="connsiteY2"/>
              </a:cxn>
              <a:cxn ang="0">
                <a:pos x="connsiteX3" y="connsiteY3"/>
              </a:cxn>
            </a:cxnLst>
            <a:rect l="l" t="t" r="r" b="b"/>
            <a:pathLst>
              <a:path w="2290368" h="1179094">
                <a:moveTo>
                  <a:pt x="0" y="1179094"/>
                </a:moveTo>
                <a:lnTo>
                  <a:pt x="986589" y="192505"/>
                </a:lnTo>
                <a:cubicBezTo>
                  <a:pt x="1075897" y="111610"/>
                  <a:pt x="1187507" y="8412"/>
                  <a:pt x="1371600" y="0"/>
                </a:cubicBezTo>
                <a:lnTo>
                  <a:pt x="229036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350" dirty="0">
              <a:latin typeface="Helvetica" panose="020B0604020202020204" pitchFamily="34" charset="0"/>
              <a:cs typeface="Helvetica" panose="020B0604020202020204" pitchFamily="34" charset="0"/>
            </a:endParaRPr>
          </a:p>
        </p:txBody>
      </p:sp>
      <p:sp>
        <p:nvSpPr>
          <p:cNvPr id="55" name="TextBox 54">
            <a:extLst>
              <a:ext uri="{FF2B5EF4-FFF2-40B4-BE49-F238E27FC236}">
                <a16:creationId xmlns:a16="http://schemas.microsoft.com/office/drawing/2014/main" id="{AED973F4-2029-284C-A4AE-8578087027B3}"/>
              </a:ext>
            </a:extLst>
          </p:cNvPr>
          <p:cNvSpPr txBox="1"/>
          <p:nvPr/>
        </p:nvSpPr>
        <p:spPr>
          <a:xfrm>
            <a:off x="4020104" y="1430889"/>
            <a:ext cx="801823" cy="523220"/>
          </a:xfrm>
          <a:prstGeom prst="rect">
            <a:avLst/>
          </a:prstGeom>
          <a:noFill/>
        </p:spPr>
        <p:txBody>
          <a:bodyPr wrap="none" rtlCol="0" anchor="ctr">
            <a:spAutoFit/>
          </a:bodyPr>
          <a:lstStyle/>
          <a:p>
            <a:pPr algn="ctr"/>
            <a:r>
              <a:rPr lang="en-US" sz="2800" b="1" dirty="0">
                <a:solidFill>
                  <a:schemeClr val="tx2"/>
                </a:solidFill>
                <a:latin typeface="Helvetica" panose="020B0604020202020204" pitchFamily="34" charset="0"/>
                <a:cs typeface="Helvetica" panose="020B0604020202020204" pitchFamily="34" charset="0"/>
              </a:rPr>
              <a:t>ISO</a:t>
            </a:r>
          </a:p>
        </p:txBody>
      </p:sp>
      <p:sp>
        <p:nvSpPr>
          <p:cNvPr id="56" name="Subtitle 2">
            <a:extLst>
              <a:ext uri="{FF2B5EF4-FFF2-40B4-BE49-F238E27FC236}">
                <a16:creationId xmlns:a16="http://schemas.microsoft.com/office/drawing/2014/main" id="{BEEBC324-8075-5245-BB06-1B91E35CA9D4}"/>
              </a:ext>
            </a:extLst>
          </p:cNvPr>
          <p:cNvSpPr txBox="1">
            <a:spLocks/>
          </p:cNvSpPr>
          <p:nvPr/>
        </p:nvSpPr>
        <p:spPr>
          <a:xfrm>
            <a:off x="-534167" y="1019743"/>
            <a:ext cx="9635380" cy="4111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100" dirty="0">
                <a:solidFill>
                  <a:schemeClr val="tx1"/>
                </a:solidFill>
                <a:latin typeface="Helvetica" panose="020B0604020202020204" pitchFamily="34" charset="0"/>
                <a:ea typeface="Lato Light" panose="020F0502020204030203" pitchFamily="34" charset="0"/>
                <a:cs typeface="Helvetica" panose="020B0604020202020204" pitchFamily="34" charset="0"/>
              </a:rPr>
              <a:t>Administered through certifying bodies with</a:t>
            </a:r>
          </a:p>
          <a:p>
            <a:pPr>
              <a:lnSpc>
                <a:spcPts val="1313"/>
              </a:lnSpc>
            </a:pPr>
            <a:r>
              <a:rPr lang="en-US" sz="1100" dirty="0">
                <a:solidFill>
                  <a:schemeClr val="tx1"/>
                </a:solidFill>
                <a:latin typeface="Helvetica" panose="020B0604020202020204" pitchFamily="34" charset="0"/>
                <a:ea typeface="Lato Light" panose="020F0502020204030203" pitchFamily="34" charset="0"/>
                <a:cs typeface="Helvetica" panose="020B0604020202020204" pitchFamily="34" charset="0"/>
              </a:rPr>
              <a:t>millions of members</a:t>
            </a:r>
          </a:p>
        </p:txBody>
      </p:sp>
      <p:sp>
        <p:nvSpPr>
          <p:cNvPr id="58" name="TextBox 57">
            <a:extLst>
              <a:ext uri="{FF2B5EF4-FFF2-40B4-BE49-F238E27FC236}">
                <a16:creationId xmlns:a16="http://schemas.microsoft.com/office/drawing/2014/main" id="{8F82B5DB-F3DC-A94F-87D3-17AF382D5245}"/>
              </a:ext>
            </a:extLst>
          </p:cNvPr>
          <p:cNvSpPr txBox="1"/>
          <p:nvPr/>
        </p:nvSpPr>
        <p:spPr>
          <a:xfrm>
            <a:off x="111959" y="2690568"/>
            <a:ext cx="2188074" cy="715581"/>
          </a:xfrm>
          <a:prstGeom prst="rect">
            <a:avLst/>
          </a:prstGeom>
          <a:noFill/>
        </p:spPr>
        <p:txBody>
          <a:bodyPr wrap="square" rtlCol="0" anchor="ctr" anchorCtr="0">
            <a:spAutoFit/>
          </a:bodyPr>
          <a:lstStyle/>
          <a:p>
            <a:r>
              <a:rPr lang="en-US" sz="1200" b="1" dirty="0">
                <a:solidFill>
                  <a:schemeClr val="bg1"/>
                </a:solidFill>
                <a:latin typeface="Helvetica" panose="020B0604020202020204" pitchFamily="34" charset="0"/>
                <a:ea typeface="League Spartan" charset="0"/>
                <a:cs typeface="Helvetica" panose="020B0604020202020204" pitchFamily="34" charset="0"/>
              </a:rPr>
              <a:t>ISO 9001  </a:t>
            </a:r>
          </a:p>
          <a:p>
            <a:r>
              <a:rPr lang="en-US" sz="900" b="1" dirty="0">
                <a:solidFill>
                  <a:schemeClr val="bg1"/>
                </a:solidFill>
                <a:latin typeface="Helvetica" panose="020B0604020202020204" pitchFamily="34" charset="0"/>
                <a:cs typeface="Helvetica" panose="020B0604020202020204" pitchFamily="34" charset="0"/>
              </a:rPr>
              <a:t>General requirements for a quality management system</a:t>
            </a:r>
          </a:p>
          <a:p>
            <a:pPr algn="ctr"/>
            <a:endParaRPr lang="en-US" sz="1050" b="1" dirty="0">
              <a:solidFill>
                <a:schemeClr val="bg1"/>
              </a:solidFill>
              <a:latin typeface="Helvetica" panose="020B0604020202020204" pitchFamily="34" charset="0"/>
              <a:ea typeface="League Spartan" charset="0"/>
              <a:cs typeface="Helvetica" panose="020B0604020202020204" pitchFamily="34" charset="0"/>
            </a:endParaRPr>
          </a:p>
        </p:txBody>
      </p:sp>
      <p:sp>
        <p:nvSpPr>
          <p:cNvPr id="60" name="TextBox 59">
            <a:extLst>
              <a:ext uri="{FF2B5EF4-FFF2-40B4-BE49-F238E27FC236}">
                <a16:creationId xmlns:a16="http://schemas.microsoft.com/office/drawing/2014/main" id="{AF8F4D06-494E-674B-9D60-86CF54BC7621}"/>
              </a:ext>
            </a:extLst>
          </p:cNvPr>
          <p:cNvSpPr txBox="1"/>
          <p:nvPr/>
        </p:nvSpPr>
        <p:spPr>
          <a:xfrm>
            <a:off x="6821505" y="2711411"/>
            <a:ext cx="2220958" cy="692497"/>
          </a:xfrm>
          <a:prstGeom prst="rect">
            <a:avLst/>
          </a:prstGeom>
          <a:noFill/>
        </p:spPr>
        <p:txBody>
          <a:bodyPr wrap="square" rtlCol="0" anchor="ctr" anchorCtr="0">
            <a:spAutoFit/>
          </a:bodyPr>
          <a:lstStyle/>
          <a:p>
            <a:pPr algn="ctr"/>
            <a:r>
              <a:rPr lang="en-US" sz="1200" b="1" dirty="0">
                <a:solidFill>
                  <a:schemeClr val="bg1"/>
                </a:solidFill>
                <a:latin typeface="Helvetica" panose="020B0604020202020204" pitchFamily="34" charset="0"/>
                <a:ea typeface="League Spartan" charset="0"/>
                <a:cs typeface="Helvetica" panose="020B0604020202020204" pitchFamily="34" charset="0"/>
              </a:rPr>
              <a:t>ISO 17025</a:t>
            </a:r>
          </a:p>
          <a:p>
            <a:r>
              <a:rPr lang="en-US" sz="900" b="1" dirty="0">
                <a:solidFill>
                  <a:schemeClr val="bg1"/>
                </a:solidFill>
                <a:latin typeface="Helvetica" panose="020B0604020202020204" pitchFamily="34" charset="0"/>
                <a:cs typeface="Helvetica" panose="020B0604020202020204" pitchFamily="34" charset="0"/>
              </a:rPr>
              <a:t>General Requirements for the competence of testing and calibration laboratories</a:t>
            </a:r>
            <a:endParaRPr lang="en-US" sz="900" dirty="0">
              <a:solidFill>
                <a:schemeClr val="bg1"/>
              </a:solidFill>
              <a:latin typeface="Helvetica" panose="020B0604020202020204" pitchFamily="34" charset="0"/>
              <a:cs typeface="Helvetica" panose="020B0604020202020204" pitchFamily="34" charset="0"/>
            </a:endParaRPr>
          </a:p>
        </p:txBody>
      </p:sp>
      <p:sp>
        <p:nvSpPr>
          <p:cNvPr id="61" name="TextBox 60">
            <a:extLst>
              <a:ext uri="{FF2B5EF4-FFF2-40B4-BE49-F238E27FC236}">
                <a16:creationId xmlns:a16="http://schemas.microsoft.com/office/drawing/2014/main" id="{A983482F-A808-FB4A-B603-1055B9058B96}"/>
              </a:ext>
            </a:extLst>
          </p:cNvPr>
          <p:cNvSpPr txBox="1"/>
          <p:nvPr/>
        </p:nvSpPr>
        <p:spPr>
          <a:xfrm rot="16200000">
            <a:off x="50494" y="4879613"/>
            <a:ext cx="1378904" cy="461665"/>
          </a:xfrm>
          <a:prstGeom prst="rect">
            <a:avLst/>
          </a:prstGeom>
          <a:noFill/>
        </p:spPr>
        <p:txBody>
          <a:bodyPr wrap="none" rtlCol="0" anchor="ctr" anchorCtr="0">
            <a:spAutoFit/>
          </a:bodyPr>
          <a:lstStyle/>
          <a:p>
            <a:pPr algn="ctr"/>
            <a:r>
              <a:rPr lang="en-US" sz="1200" b="1" dirty="0">
                <a:solidFill>
                  <a:schemeClr val="bg1"/>
                </a:solidFill>
                <a:latin typeface="Helvetica" panose="020B0604020202020204" pitchFamily="34" charset="0"/>
                <a:ea typeface="League Spartan" charset="0"/>
                <a:cs typeface="Helvetica" panose="020B0604020202020204" pitchFamily="34" charset="0"/>
              </a:rPr>
              <a:t>Meets Customer</a:t>
            </a:r>
          </a:p>
          <a:p>
            <a:pPr algn="ctr"/>
            <a:r>
              <a:rPr lang="en-US" sz="1200" b="1" dirty="0">
                <a:solidFill>
                  <a:schemeClr val="bg1"/>
                </a:solidFill>
                <a:latin typeface="Helvetica" panose="020B0604020202020204" pitchFamily="34" charset="0"/>
                <a:ea typeface="League Spartan" charset="0"/>
                <a:cs typeface="Helvetica" panose="020B0604020202020204" pitchFamily="34" charset="0"/>
              </a:rPr>
              <a:t>  Needs</a:t>
            </a:r>
          </a:p>
        </p:txBody>
      </p:sp>
      <p:sp>
        <p:nvSpPr>
          <p:cNvPr id="62" name="TextBox 61">
            <a:extLst>
              <a:ext uri="{FF2B5EF4-FFF2-40B4-BE49-F238E27FC236}">
                <a16:creationId xmlns:a16="http://schemas.microsoft.com/office/drawing/2014/main" id="{E9AE2F74-D47D-9844-ABE3-BE2243B3163D}"/>
              </a:ext>
            </a:extLst>
          </p:cNvPr>
          <p:cNvSpPr txBox="1"/>
          <p:nvPr/>
        </p:nvSpPr>
        <p:spPr>
          <a:xfrm rot="16200000">
            <a:off x="628028" y="4993896"/>
            <a:ext cx="1987573" cy="461665"/>
          </a:xfrm>
          <a:prstGeom prst="rect">
            <a:avLst/>
          </a:prstGeom>
          <a:noFill/>
        </p:spPr>
        <p:txBody>
          <a:bodyPr wrap="square" rtlCol="0" anchor="ctr" anchorCtr="0">
            <a:spAutoFit/>
          </a:bodyPr>
          <a:lstStyle/>
          <a:p>
            <a:pPr algn="ctr"/>
            <a:r>
              <a:rPr lang="en-US" sz="1200" b="1" dirty="0">
                <a:solidFill>
                  <a:schemeClr val="bg1"/>
                </a:solidFill>
                <a:latin typeface="Helvetica" panose="020B0604020202020204" pitchFamily="34" charset="0"/>
                <a:ea typeface="League Spartan" charset="0"/>
                <a:cs typeface="Helvetica" panose="020B0604020202020204" pitchFamily="34" charset="0"/>
              </a:rPr>
              <a:t>Meets Statues</a:t>
            </a:r>
          </a:p>
          <a:p>
            <a:pPr algn="ctr"/>
            <a:r>
              <a:rPr lang="en-US" sz="1200" b="1" dirty="0">
                <a:solidFill>
                  <a:schemeClr val="bg1"/>
                </a:solidFill>
                <a:latin typeface="Helvetica" panose="020B0604020202020204" pitchFamily="34" charset="0"/>
                <a:ea typeface="League Spartan" charset="0"/>
                <a:cs typeface="Helvetica" panose="020B0604020202020204" pitchFamily="34" charset="0"/>
              </a:rPr>
              <a:t>&amp; Requirements</a:t>
            </a:r>
          </a:p>
        </p:txBody>
      </p:sp>
      <p:sp>
        <p:nvSpPr>
          <p:cNvPr id="63" name="TextBox 62">
            <a:extLst>
              <a:ext uri="{FF2B5EF4-FFF2-40B4-BE49-F238E27FC236}">
                <a16:creationId xmlns:a16="http://schemas.microsoft.com/office/drawing/2014/main" id="{F0E53A37-3226-A444-9A6B-049F9F867BA3}"/>
              </a:ext>
            </a:extLst>
          </p:cNvPr>
          <p:cNvSpPr txBox="1"/>
          <p:nvPr/>
        </p:nvSpPr>
        <p:spPr>
          <a:xfrm rot="16200000">
            <a:off x="7060669" y="5280243"/>
            <a:ext cx="2566766" cy="276999"/>
          </a:xfrm>
          <a:prstGeom prst="rect">
            <a:avLst/>
          </a:prstGeom>
          <a:noFill/>
        </p:spPr>
        <p:txBody>
          <a:bodyPr wrap="square" rtlCol="0" anchor="ctr" anchorCtr="0">
            <a:spAutoFit/>
          </a:bodyPr>
          <a:lstStyle/>
          <a:p>
            <a:pPr lvl="1"/>
            <a:r>
              <a:rPr lang="en-US" sz="1200" b="1" dirty="0">
                <a:solidFill>
                  <a:schemeClr val="bg1"/>
                </a:solidFill>
                <a:latin typeface="Helvetica" panose="020B0604020202020204" pitchFamily="34" charset="0"/>
                <a:cs typeface="Helvetica" panose="020B0604020202020204" pitchFamily="34" charset="0"/>
              </a:rPr>
              <a:t>Technically Valid Results</a:t>
            </a:r>
          </a:p>
        </p:txBody>
      </p:sp>
      <p:grpSp>
        <p:nvGrpSpPr>
          <p:cNvPr id="11" name="Group 10">
            <a:extLst>
              <a:ext uri="{FF2B5EF4-FFF2-40B4-BE49-F238E27FC236}">
                <a16:creationId xmlns:a16="http://schemas.microsoft.com/office/drawing/2014/main" id="{D310CD94-D4A0-46C5-A7A4-3B39882F98FA}"/>
              </a:ext>
            </a:extLst>
          </p:cNvPr>
          <p:cNvGrpSpPr/>
          <p:nvPr/>
        </p:nvGrpSpPr>
        <p:grpSpPr>
          <a:xfrm>
            <a:off x="4485228" y="1949392"/>
            <a:ext cx="4607767" cy="4129211"/>
            <a:chOff x="2403751" y="2155390"/>
            <a:chExt cx="4607767" cy="4129211"/>
          </a:xfrm>
        </p:grpSpPr>
        <p:sp>
          <p:nvSpPr>
            <p:cNvPr id="22" name="Полилиния 200">
              <a:extLst>
                <a:ext uri="{FF2B5EF4-FFF2-40B4-BE49-F238E27FC236}">
                  <a16:creationId xmlns:a16="http://schemas.microsoft.com/office/drawing/2014/main" id="{2FBF142E-6220-7B49-A2BA-D0E9C4F7B2EE}"/>
                </a:ext>
              </a:extLst>
            </p:cNvPr>
            <p:cNvSpPr>
              <a:spLocks/>
            </p:cNvSpPr>
            <p:nvPr/>
          </p:nvSpPr>
          <p:spPr bwMode="auto">
            <a:xfrm rot="5400000">
              <a:off x="3487532" y="3684780"/>
              <a:ext cx="794147" cy="442912"/>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350" dirty="0">
                <a:latin typeface="Helvetica" panose="020B0604020202020204" pitchFamily="34" charset="0"/>
                <a:cs typeface="Helvetica" panose="020B0604020202020204" pitchFamily="34" charset="0"/>
              </a:endParaRPr>
            </a:p>
          </p:txBody>
        </p:sp>
        <p:sp>
          <p:nvSpPr>
            <p:cNvPr id="23" name="Полилиния 201">
              <a:extLst>
                <a:ext uri="{FF2B5EF4-FFF2-40B4-BE49-F238E27FC236}">
                  <a16:creationId xmlns:a16="http://schemas.microsoft.com/office/drawing/2014/main" id="{32C410DF-33C4-A047-B13B-492C67792CA8}"/>
                </a:ext>
              </a:extLst>
            </p:cNvPr>
            <p:cNvSpPr>
              <a:spLocks/>
            </p:cNvSpPr>
            <p:nvPr/>
          </p:nvSpPr>
          <p:spPr bwMode="auto">
            <a:xfrm rot="5400000" flipV="1">
              <a:off x="3050573" y="3684780"/>
              <a:ext cx="794147" cy="442912"/>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350" dirty="0">
                <a:latin typeface="Helvetica" panose="020B0604020202020204" pitchFamily="34" charset="0"/>
                <a:cs typeface="Helvetica" panose="020B0604020202020204" pitchFamily="34" charset="0"/>
              </a:endParaRPr>
            </a:p>
          </p:txBody>
        </p:sp>
        <p:sp>
          <p:nvSpPr>
            <p:cNvPr id="24" name="Скругленный прямоугольник 165">
              <a:extLst>
                <a:ext uri="{FF2B5EF4-FFF2-40B4-BE49-F238E27FC236}">
                  <a16:creationId xmlns:a16="http://schemas.microsoft.com/office/drawing/2014/main" id="{91750825-8C8B-C842-B9B9-715782AE29EF}"/>
                </a:ext>
              </a:extLst>
            </p:cNvPr>
            <p:cNvSpPr>
              <a:spLocks noChangeArrowheads="1"/>
            </p:cNvSpPr>
            <p:nvPr/>
          </p:nvSpPr>
          <p:spPr bwMode="auto">
            <a:xfrm rot="5400000">
              <a:off x="2886475" y="4816522"/>
              <a:ext cx="2194560" cy="731520"/>
            </a:xfrm>
            <a:prstGeom prst="roundRect">
              <a:avLst>
                <a:gd name="adj" fmla="val 50000"/>
              </a:avLst>
            </a:prstGeom>
            <a:solidFill>
              <a:srgbClr val="FF6A39"/>
            </a:solidFill>
            <a:ln>
              <a:solidFill>
                <a:srgbClr val="FF6A39"/>
              </a:solidFill>
            </a:ln>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25" name="Овал 168">
              <a:extLst>
                <a:ext uri="{FF2B5EF4-FFF2-40B4-BE49-F238E27FC236}">
                  <a16:creationId xmlns:a16="http://schemas.microsoft.com/office/drawing/2014/main" id="{B73A4AB1-E3A1-8840-9F5F-B4C0290F6E5A}"/>
                </a:ext>
              </a:extLst>
            </p:cNvPr>
            <p:cNvSpPr>
              <a:spLocks noChangeArrowheads="1"/>
            </p:cNvSpPr>
            <p:nvPr/>
          </p:nvSpPr>
          <p:spPr bwMode="auto">
            <a:xfrm>
              <a:off x="4032561" y="4215081"/>
              <a:ext cx="129752" cy="12979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26" name="Овал 169">
              <a:extLst>
                <a:ext uri="{FF2B5EF4-FFF2-40B4-BE49-F238E27FC236}">
                  <a16:creationId xmlns:a16="http://schemas.microsoft.com/office/drawing/2014/main" id="{79B2518F-58F4-A044-8D61-14986E0B8B53}"/>
                </a:ext>
              </a:extLst>
            </p:cNvPr>
            <p:cNvSpPr>
              <a:spLocks noChangeArrowheads="1"/>
            </p:cNvSpPr>
            <p:nvPr/>
          </p:nvSpPr>
          <p:spPr bwMode="auto">
            <a:xfrm>
              <a:off x="4059937" y="4243184"/>
              <a:ext cx="74999" cy="75021"/>
            </a:xfrm>
            <a:prstGeom prst="ellipse">
              <a:avLst/>
            </a:prstGeom>
            <a:solidFill>
              <a:schemeClr val="bg1">
                <a:lumMod val="50000"/>
              </a:schemeClr>
            </a:solidFill>
            <a:ln>
              <a:noFill/>
            </a:ln>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28" name="Скругленный прямоугольник 171">
              <a:extLst>
                <a:ext uri="{FF2B5EF4-FFF2-40B4-BE49-F238E27FC236}">
                  <a16:creationId xmlns:a16="http://schemas.microsoft.com/office/drawing/2014/main" id="{3F663800-D819-9D43-B4A6-0E78E237250A}"/>
                </a:ext>
              </a:extLst>
            </p:cNvPr>
            <p:cNvSpPr>
              <a:spLocks noChangeArrowheads="1"/>
            </p:cNvSpPr>
            <p:nvPr/>
          </p:nvSpPr>
          <p:spPr bwMode="auto">
            <a:xfrm rot="5400000">
              <a:off x="2029861" y="4821561"/>
              <a:ext cx="2194560" cy="731520"/>
            </a:xfrm>
            <a:prstGeom prst="roundRect">
              <a:avLst>
                <a:gd name="adj" fmla="val 50000"/>
              </a:avLst>
            </a:prstGeom>
            <a:solidFill>
              <a:srgbClr val="FF6A39"/>
            </a:solidFill>
            <a:ln>
              <a:solidFill>
                <a:srgbClr val="FF6A39"/>
              </a:solidFill>
            </a:ln>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29" name="Овал 174">
              <a:extLst>
                <a:ext uri="{FF2B5EF4-FFF2-40B4-BE49-F238E27FC236}">
                  <a16:creationId xmlns:a16="http://schemas.microsoft.com/office/drawing/2014/main" id="{503A1BB6-30B4-9542-A60C-16431C2598D6}"/>
                </a:ext>
              </a:extLst>
            </p:cNvPr>
            <p:cNvSpPr>
              <a:spLocks noChangeArrowheads="1"/>
            </p:cNvSpPr>
            <p:nvPr/>
          </p:nvSpPr>
          <p:spPr bwMode="auto">
            <a:xfrm>
              <a:off x="3162201" y="4215081"/>
              <a:ext cx="129752" cy="12979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30" name="Овал 175">
              <a:extLst>
                <a:ext uri="{FF2B5EF4-FFF2-40B4-BE49-F238E27FC236}">
                  <a16:creationId xmlns:a16="http://schemas.microsoft.com/office/drawing/2014/main" id="{CC20F3D8-04C7-5646-85D1-8DA354523507}"/>
                </a:ext>
              </a:extLst>
            </p:cNvPr>
            <p:cNvSpPr>
              <a:spLocks noChangeArrowheads="1"/>
            </p:cNvSpPr>
            <p:nvPr/>
          </p:nvSpPr>
          <p:spPr bwMode="auto">
            <a:xfrm>
              <a:off x="3189578" y="4243184"/>
              <a:ext cx="74999" cy="75021"/>
            </a:xfrm>
            <a:prstGeom prst="ellipse">
              <a:avLst/>
            </a:prstGeom>
            <a:solidFill>
              <a:schemeClr val="bg1">
                <a:lumMod val="50000"/>
              </a:schemeClr>
            </a:solidFill>
            <a:ln>
              <a:noFill/>
            </a:ln>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34" name="Скругленный прямоугольник 88">
              <a:extLst>
                <a:ext uri="{FF2B5EF4-FFF2-40B4-BE49-F238E27FC236}">
                  <a16:creationId xmlns:a16="http://schemas.microsoft.com/office/drawing/2014/main" id="{F14D7E47-D16B-844F-B9E5-151A210E3CEE}"/>
                </a:ext>
              </a:extLst>
            </p:cNvPr>
            <p:cNvSpPr>
              <a:spLocks noChangeArrowheads="1"/>
            </p:cNvSpPr>
            <p:nvPr/>
          </p:nvSpPr>
          <p:spPr bwMode="auto">
            <a:xfrm>
              <a:off x="2643149" y="2819054"/>
              <a:ext cx="1828800" cy="822960"/>
            </a:xfrm>
            <a:prstGeom prst="roundRect">
              <a:avLst>
                <a:gd name="adj" fmla="val 50000"/>
              </a:avLst>
            </a:prstGeom>
            <a:solidFill>
              <a:srgbClr val="FF6A39"/>
            </a:solidFill>
            <a:ln>
              <a:solidFill>
                <a:srgbClr val="FF6A39"/>
              </a:solidFill>
            </a:ln>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35" name="Овал 89">
              <a:extLst>
                <a:ext uri="{FF2B5EF4-FFF2-40B4-BE49-F238E27FC236}">
                  <a16:creationId xmlns:a16="http://schemas.microsoft.com/office/drawing/2014/main" id="{5DB73973-27D3-3A4F-8352-A755A2E3227F}"/>
                </a:ext>
              </a:extLst>
            </p:cNvPr>
            <p:cNvSpPr>
              <a:spLocks noChangeArrowheads="1"/>
            </p:cNvSpPr>
            <p:nvPr/>
          </p:nvSpPr>
          <p:spPr bwMode="auto">
            <a:xfrm>
              <a:off x="3604528" y="2782274"/>
              <a:ext cx="129741" cy="129656"/>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36" name="Овал 90">
              <a:extLst>
                <a:ext uri="{FF2B5EF4-FFF2-40B4-BE49-F238E27FC236}">
                  <a16:creationId xmlns:a16="http://schemas.microsoft.com/office/drawing/2014/main" id="{8F82CA96-ABFB-084B-83DB-5EE42FCA308F}"/>
                </a:ext>
              </a:extLst>
            </p:cNvPr>
            <p:cNvSpPr>
              <a:spLocks noChangeArrowheads="1"/>
            </p:cNvSpPr>
            <p:nvPr/>
          </p:nvSpPr>
          <p:spPr bwMode="auto">
            <a:xfrm>
              <a:off x="3632621" y="2809630"/>
              <a:ext cx="74992" cy="74943"/>
            </a:xfrm>
            <a:prstGeom prst="ellipse">
              <a:avLst/>
            </a:prstGeom>
            <a:solidFill>
              <a:schemeClr val="bg1">
                <a:lumMod val="50000"/>
              </a:schemeClr>
            </a:solidFill>
            <a:ln>
              <a:noFill/>
            </a:ln>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57" name="Subtitle 2">
              <a:extLst>
                <a:ext uri="{FF2B5EF4-FFF2-40B4-BE49-F238E27FC236}">
                  <a16:creationId xmlns:a16="http://schemas.microsoft.com/office/drawing/2014/main" id="{0804FDA6-1279-6445-B3B0-50ABC90196A8}"/>
                </a:ext>
              </a:extLst>
            </p:cNvPr>
            <p:cNvSpPr txBox="1">
              <a:spLocks/>
            </p:cNvSpPr>
            <p:nvPr/>
          </p:nvSpPr>
          <p:spPr>
            <a:xfrm>
              <a:off x="4262513" y="2155390"/>
              <a:ext cx="2749005" cy="36805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200" dirty="0">
                  <a:solidFill>
                    <a:schemeClr val="tx1"/>
                  </a:solidFill>
                  <a:latin typeface="Helvetica" panose="020B0604020202020204" pitchFamily="34" charset="0"/>
                  <a:ea typeface="Lato Light" panose="020F0502020204030203" pitchFamily="34" charset="0"/>
                  <a:cs typeface="Helvetica" panose="020B0604020202020204" pitchFamily="34" charset="0"/>
                </a:rPr>
                <a:t>Ensures results equivalent among international testing bodies</a:t>
              </a:r>
            </a:p>
          </p:txBody>
        </p:sp>
        <p:sp>
          <p:nvSpPr>
            <p:cNvPr id="59" name="TextBox 58">
              <a:extLst>
                <a:ext uri="{FF2B5EF4-FFF2-40B4-BE49-F238E27FC236}">
                  <a16:creationId xmlns:a16="http://schemas.microsoft.com/office/drawing/2014/main" id="{CB709968-6557-174C-A6C4-F8016D109A9D}"/>
                </a:ext>
              </a:extLst>
            </p:cNvPr>
            <p:cNvSpPr txBox="1"/>
            <p:nvPr/>
          </p:nvSpPr>
          <p:spPr>
            <a:xfrm>
              <a:off x="2403751" y="2847492"/>
              <a:ext cx="2178299" cy="692497"/>
            </a:xfrm>
            <a:prstGeom prst="rect">
              <a:avLst/>
            </a:prstGeom>
            <a:noFill/>
          </p:spPr>
          <p:txBody>
            <a:bodyPr wrap="square" rtlCol="0" anchor="ctr" anchorCtr="0">
              <a:spAutoFit/>
            </a:bodyPr>
            <a:lstStyle/>
            <a:p>
              <a:r>
                <a:rPr lang="en-US" sz="1200" b="1" dirty="0">
                  <a:solidFill>
                    <a:schemeClr val="bg1"/>
                  </a:solidFill>
                  <a:latin typeface="Helvetica" panose="020B0604020202020204" pitchFamily="34" charset="0"/>
                  <a:ea typeface="League Spartan" charset="0"/>
                  <a:cs typeface="Helvetica" panose="020B0604020202020204" pitchFamily="34" charset="0"/>
                </a:rPr>
                <a:t>ISO 17043</a:t>
              </a:r>
            </a:p>
            <a:p>
              <a:r>
                <a:rPr lang="en-US" sz="900" b="1" dirty="0">
                  <a:solidFill>
                    <a:schemeClr val="bg1"/>
                  </a:solidFill>
                  <a:latin typeface="Helvetica" panose="020B0604020202020204" pitchFamily="34" charset="0"/>
                  <a:cs typeface="Helvetica" panose="020B0604020202020204" pitchFamily="34" charset="0"/>
                </a:rPr>
                <a:t>Conformity Assessment</a:t>
              </a:r>
            </a:p>
            <a:p>
              <a:r>
                <a:rPr lang="en-US" sz="900" b="1" dirty="0">
                  <a:solidFill>
                    <a:schemeClr val="bg1"/>
                  </a:solidFill>
                  <a:latin typeface="Helvetica" panose="020B0604020202020204" pitchFamily="34" charset="0"/>
                  <a:cs typeface="Helvetica" panose="020B0604020202020204" pitchFamily="34" charset="0"/>
                </a:rPr>
                <a:t>General requirements for Proficiency Testing</a:t>
              </a:r>
              <a:endParaRPr lang="en-US" sz="900" dirty="0">
                <a:solidFill>
                  <a:schemeClr val="bg1"/>
                </a:solidFill>
                <a:latin typeface="Helvetica" panose="020B0604020202020204" pitchFamily="34" charset="0"/>
                <a:cs typeface="Helvetica" panose="020B0604020202020204" pitchFamily="34" charset="0"/>
              </a:endParaRPr>
            </a:p>
          </p:txBody>
        </p:sp>
        <p:sp>
          <p:nvSpPr>
            <p:cNvPr id="65" name="TextBox 64">
              <a:extLst>
                <a:ext uri="{FF2B5EF4-FFF2-40B4-BE49-F238E27FC236}">
                  <a16:creationId xmlns:a16="http://schemas.microsoft.com/office/drawing/2014/main" id="{F5E2D1B7-D861-5748-926E-416437ECF4BA}"/>
                </a:ext>
              </a:extLst>
            </p:cNvPr>
            <p:cNvSpPr txBox="1"/>
            <p:nvPr/>
          </p:nvSpPr>
          <p:spPr>
            <a:xfrm rot="16200000">
              <a:off x="2136907" y="5069165"/>
              <a:ext cx="1910253" cy="461665"/>
            </a:xfrm>
            <a:prstGeom prst="rect">
              <a:avLst/>
            </a:prstGeom>
            <a:noFill/>
          </p:spPr>
          <p:txBody>
            <a:bodyPr wrap="square" rtlCol="0" anchor="ctr" anchorCtr="0">
              <a:spAutoFit/>
            </a:bodyPr>
            <a:lstStyle/>
            <a:p>
              <a:pPr algn="ctr"/>
              <a:r>
                <a:rPr lang="en-US" sz="1200" b="1" dirty="0">
                  <a:solidFill>
                    <a:schemeClr val="bg1"/>
                  </a:solidFill>
                  <a:latin typeface="Helvetica" panose="020B0604020202020204" pitchFamily="34" charset="0"/>
                  <a:ea typeface="League Spartan" charset="0"/>
                  <a:cs typeface="Helvetica" panose="020B0604020202020204" pitchFamily="34" charset="0"/>
                </a:rPr>
                <a:t>Technical </a:t>
              </a:r>
            </a:p>
            <a:p>
              <a:pPr algn="ctr"/>
              <a:r>
                <a:rPr lang="en-US" sz="1200" b="1" dirty="0">
                  <a:solidFill>
                    <a:schemeClr val="bg1"/>
                  </a:solidFill>
                  <a:latin typeface="Helvetica" panose="020B0604020202020204" pitchFamily="34" charset="0"/>
                  <a:ea typeface="League Spartan" charset="0"/>
                  <a:cs typeface="Helvetica" panose="020B0604020202020204" pitchFamily="34" charset="0"/>
                </a:rPr>
                <a:t>Competency</a:t>
              </a:r>
            </a:p>
          </p:txBody>
        </p:sp>
        <p:sp>
          <p:nvSpPr>
            <p:cNvPr id="66" name="TextBox 65">
              <a:extLst>
                <a:ext uri="{FF2B5EF4-FFF2-40B4-BE49-F238E27FC236}">
                  <a16:creationId xmlns:a16="http://schemas.microsoft.com/office/drawing/2014/main" id="{8A29AE08-72E8-A746-A844-4B70A6D3B467}"/>
                </a:ext>
              </a:extLst>
            </p:cNvPr>
            <p:cNvSpPr txBox="1"/>
            <p:nvPr/>
          </p:nvSpPr>
          <p:spPr>
            <a:xfrm rot="16200000">
              <a:off x="2972820" y="5053236"/>
              <a:ext cx="1926283" cy="461665"/>
            </a:xfrm>
            <a:prstGeom prst="rect">
              <a:avLst/>
            </a:prstGeom>
            <a:noFill/>
          </p:spPr>
          <p:txBody>
            <a:bodyPr wrap="square" rtlCol="0" anchor="ctr" anchorCtr="0">
              <a:spAutoFit/>
            </a:bodyPr>
            <a:lstStyle/>
            <a:p>
              <a:pPr algn="ctr"/>
              <a:r>
                <a:rPr lang="en-US" sz="1200" b="1" dirty="0">
                  <a:solidFill>
                    <a:schemeClr val="bg1"/>
                  </a:solidFill>
                  <a:latin typeface="Helvetica" panose="020B0604020202020204" pitchFamily="34" charset="0"/>
                  <a:ea typeface="League Spartan" charset="0"/>
                  <a:cs typeface="Helvetica" panose="020B0604020202020204" pitchFamily="34" charset="0"/>
                </a:rPr>
                <a:t>Technically</a:t>
              </a:r>
            </a:p>
            <a:p>
              <a:pPr algn="ctr"/>
              <a:r>
                <a:rPr lang="en-US" sz="1200" b="1" dirty="0">
                  <a:solidFill>
                    <a:schemeClr val="bg1"/>
                  </a:solidFill>
                  <a:latin typeface="Helvetica" panose="020B0604020202020204" pitchFamily="34" charset="0"/>
                  <a:ea typeface="League Spartan" charset="0"/>
                  <a:cs typeface="Helvetica" panose="020B0604020202020204" pitchFamily="34" charset="0"/>
                </a:rPr>
                <a:t>Valid Results</a:t>
              </a:r>
            </a:p>
          </p:txBody>
        </p:sp>
      </p:grpSp>
      <p:sp>
        <p:nvSpPr>
          <p:cNvPr id="67" name="TextBox 66">
            <a:extLst>
              <a:ext uri="{FF2B5EF4-FFF2-40B4-BE49-F238E27FC236}">
                <a16:creationId xmlns:a16="http://schemas.microsoft.com/office/drawing/2014/main" id="{089799CE-BD64-4114-B4D7-B4E1F622BA64}"/>
              </a:ext>
            </a:extLst>
          </p:cNvPr>
          <p:cNvSpPr txBox="1"/>
          <p:nvPr/>
        </p:nvSpPr>
        <p:spPr>
          <a:xfrm>
            <a:off x="97759" y="505518"/>
            <a:ext cx="7719757" cy="461665"/>
          </a:xfrm>
          <a:prstGeom prst="rect">
            <a:avLst/>
          </a:prstGeom>
          <a:noFill/>
        </p:spPr>
        <p:txBody>
          <a:bodyPr wrap="square">
            <a:spAutoFit/>
          </a:bodyPr>
          <a:lstStyle/>
          <a:p>
            <a:pPr algn="l"/>
            <a:r>
              <a:rPr lang="en-US" sz="2400" dirty="0">
                <a:solidFill>
                  <a:schemeClr val="tx1"/>
                </a:solidFill>
                <a:latin typeface="Helvetica" panose="020B0604020202020204" pitchFamily="34" charset="0"/>
                <a:cs typeface="Helvetica" panose="020B0604020202020204" pitchFamily="34" charset="0"/>
              </a:rPr>
              <a:t>International Organization of Standardization (ISO)</a:t>
            </a:r>
            <a:endParaRPr lang="en-US" sz="2400" dirty="0">
              <a:latin typeface="Helvetica" panose="020B0604020202020204" pitchFamily="34" charset="0"/>
              <a:cs typeface="Helvetica" panose="020B0604020202020204" pitchFamily="34" charset="0"/>
            </a:endParaRPr>
          </a:p>
        </p:txBody>
      </p:sp>
      <p:sp>
        <p:nvSpPr>
          <p:cNvPr id="68" name="TextBox 67">
            <a:extLst>
              <a:ext uri="{FF2B5EF4-FFF2-40B4-BE49-F238E27FC236}">
                <a16:creationId xmlns:a16="http://schemas.microsoft.com/office/drawing/2014/main" id="{13352C72-605B-4676-9B92-1435E27B49E4}"/>
              </a:ext>
            </a:extLst>
          </p:cNvPr>
          <p:cNvSpPr txBox="1"/>
          <p:nvPr/>
        </p:nvSpPr>
        <p:spPr>
          <a:xfrm rot="16200000">
            <a:off x="6219962" y="5154827"/>
            <a:ext cx="2468879" cy="276999"/>
          </a:xfrm>
          <a:prstGeom prst="rect">
            <a:avLst/>
          </a:prstGeom>
          <a:noFill/>
        </p:spPr>
        <p:txBody>
          <a:bodyPr wrap="square" rtlCol="0" anchor="ctr" anchorCtr="0">
            <a:spAutoFit/>
          </a:bodyPr>
          <a:lstStyle/>
          <a:p>
            <a:pPr lvl="1"/>
            <a:r>
              <a:rPr lang="en-US" sz="1200" b="1" dirty="0">
                <a:solidFill>
                  <a:schemeClr val="bg1"/>
                </a:solidFill>
                <a:latin typeface="Helvetica" panose="020B0604020202020204" pitchFamily="34" charset="0"/>
                <a:cs typeface="Helvetica" panose="020B0604020202020204" pitchFamily="34" charset="0"/>
              </a:rPr>
              <a:t>Technical Competency</a:t>
            </a:r>
          </a:p>
        </p:txBody>
      </p:sp>
      <p:sp>
        <p:nvSpPr>
          <p:cNvPr id="69" name="TextBox 68">
            <a:extLst>
              <a:ext uri="{FF2B5EF4-FFF2-40B4-BE49-F238E27FC236}">
                <a16:creationId xmlns:a16="http://schemas.microsoft.com/office/drawing/2014/main" id="{0344E013-8959-4484-B872-6CCD36CEAA97}"/>
              </a:ext>
            </a:extLst>
          </p:cNvPr>
          <p:cNvSpPr txBox="1"/>
          <p:nvPr/>
        </p:nvSpPr>
        <p:spPr>
          <a:xfrm>
            <a:off x="20951" y="1908650"/>
            <a:ext cx="2580882" cy="425758"/>
          </a:xfrm>
          <a:prstGeom prst="rect">
            <a:avLst/>
          </a:prstGeom>
          <a:noFill/>
        </p:spPr>
        <p:txBody>
          <a:bodyPr wrap="square">
            <a:spAutoFit/>
          </a:bodyPr>
          <a:lstStyle/>
          <a:p>
            <a:pPr>
              <a:lnSpc>
                <a:spcPts val="1313"/>
              </a:lnSpc>
            </a:pPr>
            <a:r>
              <a:rPr lang="en-US" sz="1200" dirty="0">
                <a:solidFill>
                  <a:schemeClr val="tx1"/>
                </a:solidFill>
                <a:latin typeface="Helvetica" panose="020B0604020202020204" pitchFamily="34" charset="0"/>
                <a:ea typeface="Lato Light" panose="020F0502020204030203" pitchFamily="34" charset="0"/>
                <a:cs typeface="Helvetica" panose="020B0604020202020204" pitchFamily="34" charset="0"/>
              </a:rPr>
              <a:t>Harmonization of international standards &amp; procedures</a:t>
            </a:r>
          </a:p>
        </p:txBody>
      </p:sp>
      <p:sp>
        <p:nvSpPr>
          <p:cNvPr id="70" name="TextBox 69">
            <a:extLst>
              <a:ext uri="{FF2B5EF4-FFF2-40B4-BE49-F238E27FC236}">
                <a16:creationId xmlns:a16="http://schemas.microsoft.com/office/drawing/2014/main" id="{7F8FFBBA-626C-45A1-8875-E710DE71DBA2}"/>
              </a:ext>
            </a:extLst>
          </p:cNvPr>
          <p:cNvSpPr txBox="1"/>
          <p:nvPr/>
        </p:nvSpPr>
        <p:spPr>
          <a:xfrm>
            <a:off x="2124691" y="6086268"/>
            <a:ext cx="2388823" cy="400110"/>
          </a:xfrm>
          <a:prstGeom prst="rect">
            <a:avLst/>
          </a:prstGeom>
          <a:noFill/>
        </p:spPr>
        <p:txBody>
          <a:bodyPr wrap="square">
            <a:spAutoFit/>
          </a:bodyPr>
          <a:lstStyle/>
          <a:p>
            <a:r>
              <a:rPr lang="en-US" sz="1000" dirty="0">
                <a:latin typeface="Helvetica" panose="020B0604020202020204" pitchFamily="34" charset="0"/>
                <a:cs typeface="Helvetica" panose="020B0604020202020204" pitchFamily="34" charset="0"/>
              </a:rPr>
              <a:t>Allows the transfer of results between laboratories, calibration &amp; validation</a:t>
            </a:r>
          </a:p>
        </p:txBody>
      </p:sp>
      <p:grpSp>
        <p:nvGrpSpPr>
          <p:cNvPr id="7" name="Group 6">
            <a:extLst>
              <a:ext uri="{FF2B5EF4-FFF2-40B4-BE49-F238E27FC236}">
                <a16:creationId xmlns:a16="http://schemas.microsoft.com/office/drawing/2014/main" id="{CA015A8E-CE7A-4426-86CF-3478C29CBEA4}"/>
              </a:ext>
            </a:extLst>
          </p:cNvPr>
          <p:cNvGrpSpPr/>
          <p:nvPr/>
        </p:nvGrpSpPr>
        <p:grpSpPr>
          <a:xfrm>
            <a:off x="2383491" y="2634858"/>
            <a:ext cx="4285291" cy="3809887"/>
            <a:chOff x="4936083" y="2977977"/>
            <a:chExt cx="4285291" cy="3809887"/>
          </a:xfrm>
        </p:grpSpPr>
        <p:sp>
          <p:nvSpPr>
            <p:cNvPr id="64" name="Полилиния 200">
              <a:extLst>
                <a:ext uri="{FF2B5EF4-FFF2-40B4-BE49-F238E27FC236}">
                  <a16:creationId xmlns:a16="http://schemas.microsoft.com/office/drawing/2014/main" id="{E2E6D3E3-ECC4-4B62-BFB1-4FFCD12F979B}"/>
                </a:ext>
              </a:extLst>
            </p:cNvPr>
            <p:cNvSpPr>
              <a:spLocks/>
            </p:cNvSpPr>
            <p:nvPr/>
          </p:nvSpPr>
          <p:spPr bwMode="auto">
            <a:xfrm rot="5400000">
              <a:off x="5704806" y="3880483"/>
              <a:ext cx="794147" cy="442912"/>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350" dirty="0">
                <a:latin typeface="Helvetica" panose="020B0604020202020204" pitchFamily="34" charset="0"/>
                <a:cs typeface="Helvetica" panose="020B0604020202020204" pitchFamily="34" charset="0"/>
              </a:endParaRPr>
            </a:p>
          </p:txBody>
        </p:sp>
        <p:sp>
          <p:nvSpPr>
            <p:cNvPr id="71" name="Полилиния 201">
              <a:extLst>
                <a:ext uri="{FF2B5EF4-FFF2-40B4-BE49-F238E27FC236}">
                  <a16:creationId xmlns:a16="http://schemas.microsoft.com/office/drawing/2014/main" id="{911866A8-C5F2-4769-AF6B-0E5704FEC6BA}"/>
                </a:ext>
              </a:extLst>
            </p:cNvPr>
            <p:cNvSpPr>
              <a:spLocks/>
            </p:cNvSpPr>
            <p:nvPr/>
          </p:nvSpPr>
          <p:spPr bwMode="auto">
            <a:xfrm rot="5400000" flipV="1">
              <a:off x="5267847" y="3880483"/>
              <a:ext cx="794147" cy="442912"/>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350" dirty="0">
                <a:latin typeface="Helvetica" panose="020B0604020202020204" pitchFamily="34" charset="0"/>
                <a:cs typeface="Helvetica" panose="020B0604020202020204" pitchFamily="34" charset="0"/>
              </a:endParaRPr>
            </a:p>
          </p:txBody>
        </p:sp>
        <p:sp>
          <p:nvSpPr>
            <p:cNvPr id="72" name="Скругленный прямоугольник 165">
              <a:extLst>
                <a:ext uri="{FF2B5EF4-FFF2-40B4-BE49-F238E27FC236}">
                  <a16:creationId xmlns:a16="http://schemas.microsoft.com/office/drawing/2014/main" id="{1A4C5991-DC16-427E-BB04-0E323E6B97A0}"/>
                </a:ext>
              </a:extLst>
            </p:cNvPr>
            <p:cNvSpPr>
              <a:spLocks noChangeArrowheads="1"/>
            </p:cNvSpPr>
            <p:nvPr/>
          </p:nvSpPr>
          <p:spPr bwMode="auto">
            <a:xfrm rot="5400000">
              <a:off x="5103749" y="5012225"/>
              <a:ext cx="2194560" cy="731520"/>
            </a:xfrm>
            <a:prstGeom prst="roundRect">
              <a:avLst>
                <a:gd name="adj" fmla="val 50000"/>
              </a:avLst>
            </a:prstGeom>
            <a:solidFill>
              <a:schemeClr val="accent2"/>
            </a:solidFill>
            <a:ln>
              <a:noFill/>
            </a:ln>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73" name="Овал 168">
              <a:extLst>
                <a:ext uri="{FF2B5EF4-FFF2-40B4-BE49-F238E27FC236}">
                  <a16:creationId xmlns:a16="http://schemas.microsoft.com/office/drawing/2014/main" id="{66A1B63C-E6C7-46C3-BA14-DDDAF87D8745}"/>
                </a:ext>
              </a:extLst>
            </p:cNvPr>
            <p:cNvSpPr>
              <a:spLocks noChangeArrowheads="1"/>
            </p:cNvSpPr>
            <p:nvPr/>
          </p:nvSpPr>
          <p:spPr bwMode="auto">
            <a:xfrm>
              <a:off x="6249835" y="4410784"/>
              <a:ext cx="129752" cy="12979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74" name="Овал 169">
              <a:extLst>
                <a:ext uri="{FF2B5EF4-FFF2-40B4-BE49-F238E27FC236}">
                  <a16:creationId xmlns:a16="http://schemas.microsoft.com/office/drawing/2014/main" id="{CF1BFDE3-5831-4C94-82D2-F02D6FB41979}"/>
                </a:ext>
              </a:extLst>
            </p:cNvPr>
            <p:cNvSpPr>
              <a:spLocks noChangeArrowheads="1"/>
            </p:cNvSpPr>
            <p:nvPr/>
          </p:nvSpPr>
          <p:spPr bwMode="auto">
            <a:xfrm>
              <a:off x="6277211" y="4438887"/>
              <a:ext cx="74999" cy="75021"/>
            </a:xfrm>
            <a:prstGeom prst="ellipse">
              <a:avLst/>
            </a:prstGeom>
            <a:solidFill>
              <a:schemeClr val="bg1">
                <a:lumMod val="50000"/>
              </a:schemeClr>
            </a:solidFill>
            <a:ln>
              <a:noFill/>
            </a:ln>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75" name="Скругленный прямоугольник 171">
              <a:extLst>
                <a:ext uri="{FF2B5EF4-FFF2-40B4-BE49-F238E27FC236}">
                  <a16:creationId xmlns:a16="http://schemas.microsoft.com/office/drawing/2014/main" id="{FB85C987-84BD-4913-932F-230ECAEF5D30}"/>
                </a:ext>
              </a:extLst>
            </p:cNvPr>
            <p:cNvSpPr>
              <a:spLocks noChangeArrowheads="1"/>
            </p:cNvSpPr>
            <p:nvPr/>
          </p:nvSpPr>
          <p:spPr bwMode="auto">
            <a:xfrm rot="5400000">
              <a:off x="4247134" y="5017263"/>
              <a:ext cx="2194560" cy="731520"/>
            </a:xfrm>
            <a:prstGeom prst="roundRect">
              <a:avLst>
                <a:gd name="adj" fmla="val 50000"/>
              </a:avLst>
            </a:prstGeom>
            <a:solidFill>
              <a:schemeClr val="accent2"/>
            </a:solidFill>
            <a:ln>
              <a:noFill/>
            </a:ln>
          </p:spPr>
          <p:txBody>
            <a:bodyPr lIns="0" tIns="0" rIns="0" bIns="0" anchor="ctr">
              <a:noAutofit/>
            </a:bodyPr>
            <a:lstStyle/>
            <a:p>
              <a:pPr algn="ctr" eaLnBrk="1"/>
              <a:endParaRPr lang="ru-RU" altLang="ru-RU" sz="1200" dirty="0">
                <a:latin typeface="Helvetica" panose="020B0604020202020204" pitchFamily="34" charset="0"/>
                <a:cs typeface="Helvetica" panose="020B0604020202020204" pitchFamily="34" charset="0"/>
              </a:endParaRPr>
            </a:p>
          </p:txBody>
        </p:sp>
        <p:sp>
          <p:nvSpPr>
            <p:cNvPr id="76" name="Овал 174">
              <a:extLst>
                <a:ext uri="{FF2B5EF4-FFF2-40B4-BE49-F238E27FC236}">
                  <a16:creationId xmlns:a16="http://schemas.microsoft.com/office/drawing/2014/main" id="{DD859FDC-6BEB-4EEC-B6AB-EE6C4B646206}"/>
                </a:ext>
              </a:extLst>
            </p:cNvPr>
            <p:cNvSpPr>
              <a:spLocks noChangeArrowheads="1"/>
            </p:cNvSpPr>
            <p:nvPr/>
          </p:nvSpPr>
          <p:spPr bwMode="auto">
            <a:xfrm>
              <a:off x="5379475" y="4410784"/>
              <a:ext cx="129752" cy="12979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77" name="Овал 175">
              <a:extLst>
                <a:ext uri="{FF2B5EF4-FFF2-40B4-BE49-F238E27FC236}">
                  <a16:creationId xmlns:a16="http://schemas.microsoft.com/office/drawing/2014/main" id="{F8B53D34-A3A5-499E-9E02-B4D545A4AAEB}"/>
                </a:ext>
              </a:extLst>
            </p:cNvPr>
            <p:cNvSpPr>
              <a:spLocks noChangeArrowheads="1"/>
            </p:cNvSpPr>
            <p:nvPr/>
          </p:nvSpPr>
          <p:spPr bwMode="auto">
            <a:xfrm>
              <a:off x="5406852" y="4438887"/>
              <a:ext cx="74999" cy="75021"/>
            </a:xfrm>
            <a:prstGeom prst="ellipse">
              <a:avLst/>
            </a:prstGeom>
            <a:solidFill>
              <a:schemeClr val="bg1">
                <a:lumMod val="50000"/>
              </a:schemeClr>
            </a:solidFill>
            <a:ln>
              <a:noFill/>
            </a:ln>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78" name="Скругленный прямоугольник 88">
              <a:extLst>
                <a:ext uri="{FF2B5EF4-FFF2-40B4-BE49-F238E27FC236}">
                  <a16:creationId xmlns:a16="http://schemas.microsoft.com/office/drawing/2014/main" id="{AB07CD06-65DB-49BF-8E51-BA8B4F9A89B1}"/>
                </a:ext>
              </a:extLst>
            </p:cNvPr>
            <p:cNvSpPr>
              <a:spLocks noChangeArrowheads="1"/>
            </p:cNvSpPr>
            <p:nvPr/>
          </p:nvSpPr>
          <p:spPr bwMode="auto">
            <a:xfrm>
              <a:off x="5073996" y="2985327"/>
              <a:ext cx="1828800" cy="822960"/>
            </a:xfrm>
            <a:prstGeom prst="roundRect">
              <a:avLst>
                <a:gd name="adj" fmla="val 50000"/>
              </a:avLst>
            </a:prstGeom>
            <a:solidFill>
              <a:schemeClr val="accent2"/>
            </a:solidFill>
            <a:ln>
              <a:noFill/>
            </a:ln>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79" name="Овал 89">
              <a:extLst>
                <a:ext uri="{FF2B5EF4-FFF2-40B4-BE49-F238E27FC236}">
                  <a16:creationId xmlns:a16="http://schemas.microsoft.com/office/drawing/2014/main" id="{C58C1FA6-DCC4-477F-94D8-FE33D0F90804}"/>
                </a:ext>
              </a:extLst>
            </p:cNvPr>
            <p:cNvSpPr>
              <a:spLocks noChangeArrowheads="1"/>
            </p:cNvSpPr>
            <p:nvPr/>
          </p:nvSpPr>
          <p:spPr bwMode="auto">
            <a:xfrm>
              <a:off x="5821802" y="2977977"/>
              <a:ext cx="129741" cy="129656"/>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80" name="Овал 90">
              <a:extLst>
                <a:ext uri="{FF2B5EF4-FFF2-40B4-BE49-F238E27FC236}">
                  <a16:creationId xmlns:a16="http://schemas.microsoft.com/office/drawing/2014/main" id="{6806F402-6189-4697-AB49-A0C4B6F72AF4}"/>
                </a:ext>
              </a:extLst>
            </p:cNvPr>
            <p:cNvSpPr>
              <a:spLocks noChangeArrowheads="1"/>
            </p:cNvSpPr>
            <p:nvPr/>
          </p:nvSpPr>
          <p:spPr bwMode="auto">
            <a:xfrm>
              <a:off x="5849895" y="3005333"/>
              <a:ext cx="74992" cy="74943"/>
            </a:xfrm>
            <a:prstGeom prst="ellipse">
              <a:avLst/>
            </a:prstGeom>
            <a:solidFill>
              <a:schemeClr val="bg1">
                <a:lumMod val="50000"/>
              </a:schemeClr>
            </a:solidFill>
            <a:ln>
              <a:noFill/>
            </a:ln>
          </p:spPr>
          <p:txBody>
            <a:bodyPr lIns="0" tIns="0" rIns="0" bIns="0" anchor="ctr">
              <a:noAutofit/>
            </a:bodyPr>
            <a:lstStyle/>
            <a:p>
              <a:pPr algn="ctr" eaLnBrk="1"/>
              <a:endParaRPr lang="ru-RU" altLang="ru-RU" sz="1350" dirty="0">
                <a:latin typeface="Helvetica" panose="020B0604020202020204" pitchFamily="34" charset="0"/>
                <a:cs typeface="Helvetica" panose="020B0604020202020204" pitchFamily="34" charset="0"/>
              </a:endParaRPr>
            </a:p>
          </p:txBody>
        </p:sp>
        <p:sp>
          <p:nvSpPr>
            <p:cNvPr id="81" name="Subtitle 2">
              <a:extLst>
                <a:ext uri="{FF2B5EF4-FFF2-40B4-BE49-F238E27FC236}">
                  <a16:creationId xmlns:a16="http://schemas.microsoft.com/office/drawing/2014/main" id="{9236DF59-D891-4CCD-B3B9-398D507FF157}"/>
                </a:ext>
              </a:extLst>
            </p:cNvPr>
            <p:cNvSpPr txBox="1">
              <a:spLocks/>
            </p:cNvSpPr>
            <p:nvPr/>
          </p:nvSpPr>
          <p:spPr>
            <a:xfrm>
              <a:off x="6946132" y="6432309"/>
              <a:ext cx="2275242" cy="355555"/>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00" dirty="0">
                  <a:solidFill>
                    <a:schemeClr val="tx1"/>
                  </a:solidFill>
                  <a:latin typeface="Helvetica" panose="020B0604020202020204" pitchFamily="34" charset="0"/>
                  <a:ea typeface="Lato Light" panose="020F0502020204030203" pitchFamily="34" charset="0"/>
                  <a:cs typeface="Helvetica" panose="020B0604020202020204" pitchFamily="34" charset="0"/>
                </a:rPr>
                <a:t>Ensures technical competency of laboratories, analysts &amp; methods</a:t>
              </a:r>
            </a:p>
          </p:txBody>
        </p:sp>
        <p:sp>
          <p:nvSpPr>
            <p:cNvPr id="82" name="TextBox 81">
              <a:extLst>
                <a:ext uri="{FF2B5EF4-FFF2-40B4-BE49-F238E27FC236}">
                  <a16:creationId xmlns:a16="http://schemas.microsoft.com/office/drawing/2014/main" id="{A8532EC5-B95B-4D41-AA8E-A643C13F6FE8}"/>
                </a:ext>
              </a:extLst>
            </p:cNvPr>
            <p:cNvSpPr txBox="1"/>
            <p:nvPr/>
          </p:nvSpPr>
          <p:spPr>
            <a:xfrm>
              <a:off x="5017744" y="3082751"/>
              <a:ext cx="1885051" cy="692497"/>
            </a:xfrm>
            <a:prstGeom prst="rect">
              <a:avLst/>
            </a:prstGeom>
            <a:noFill/>
          </p:spPr>
          <p:txBody>
            <a:bodyPr wrap="square" rtlCol="0" anchor="ctr" anchorCtr="0">
              <a:spAutoFit/>
            </a:bodyPr>
            <a:lstStyle/>
            <a:p>
              <a:r>
                <a:rPr lang="en-US" sz="1200" b="1" dirty="0">
                  <a:solidFill>
                    <a:schemeClr val="bg1"/>
                  </a:solidFill>
                  <a:latin typeface="Helvetica" panose="020B0604020202020204" pitchFamily="34" charset="0"/>
                  <a:ea typeface="League Spartan" charset="0"/>
                  <a:cs typeface="Helvetica" panose="020B0604020202020204" pitchFamily="34" charset="0"/>
                </a:rPr>
                <a:t>ISO 17034 </a:t>
              </a:r>
            </a:p>
            <a:p>
              <a:pPr algn="ctr"/>
              <a:r>
                <a:rPr lang="en-US" sz="900" b="1" dirty="0">
                  <a:solidFill>
                    <a:schemeClr val="bg1"/>
                  </a:solidFill>
                  <a:latin typeface="Helvetica" panose="020B0604020202020204" pitchFamily="34" charset="0"/>
                  <a:ea typeface="League Spartan" charset="0"/>
                  <a:cs typeface="Helvetica" panose="020B0604020202020204" pitchFamily="34" charset="0"/>
                </a:rPr>
                <a:t>General requirements for the competence of reference material producers</a:t>
              </a:r>
            </a:p>
          </p:txBody>
        </p:sp>
        <p:sp>
          <p:nvSpPr>
            <p:cNvPr id="83" name="TextBox 82">
              <a:extLst>
                <a:ext uri="{FF2B5EF4-FFF2-40B4-BE49-F238E27FC236}">
                  <a16:creationId xmlns:a16="http://schemas.microsoft.com/office/drawing/2014/main" id="{B62AF38B-7017-4DBC-8769-32B097F9B713}"/>
                </a:ext>
              </a:extLst>
            </p:cNvPr>
            <p:cNvSpPr txBox="1"/>
            <p:nvPr/>
          </p:nvSpPr>
          <p:spPr>
            <a:xfrm rot="16200000">
              <a:off x="4491308" y="4977435"/>
              <a:ext cx="1905214" cy="1015663"/>
            </a:xfrm>
            <a:prstGeom prst="rect">
              <a:avLst/>
            </a:prstGeom>
            <a:noFill/>
          </p:spPr>
          <p:txBody>
            <a:bodyPr wrap="square" rtlCol="0" anchor="ctr" anchorCtr="0">
              <a:spAutoFit/>
            </a:bodyPr>
            <a:lstStyle/>
            <a:p>
              <a:pPr lvl="1"/>
              <a:r>
                <a:rPr lang="en-US" sz="1200" b="1" dirty="0">
                  <a:solidFill>
                    <a:schemeClr val="bg1"/>
                  </a:solidFill>
                  <a:latin typeface="Helvetica" panose="020B0604020202020204" pitchFamily="34" charset="0"/>
                  <a:cs typeface="Helvetica" panose="020B0604020202020204" pitchFamily="34" charset="0"/>
                </a:rPr>
                <a:t>Demonstrate scientific and technical competence </a:t>
              </a:r>
            </a:p>
            <a:p>
              <a:pPr algn="ctr"/>
              <a:endParaRPr lang="en-US" sz="1200" b="1" dirty="0">
                <a:solidFill>
                  <a:schemeClr val="bg1"/>
                </a:solidFill>
                <a:latin typeface="Helvetica" panose="020B0604020202020204" pitchFamily="34" charset="0"/>
                <a:ea typeface="League Spartan" charset="0"/>
                <a:cs typeface="Helvetica" panose="020B0604020202020204" pitchFamily="34" charset="0"/>
              </a:endParaRPr>
            </a:p>
          </p:txBody>
        </p:sp>
        <p:sp>
          <p:nvSpPr>
            <p:cNvPr id="84" name="TextBox 83">
              <a:extLst>
                <a:ext uri="{FF2B5EF4-FFF2-40B4-BE49-F238E27FC236}">
                  <a16:creationId xmlns:a16="http://schemas.microsoft.com/office/drawing/2014/main" id="{7C043B22-F0F9-417F-8F54-E28E38A70F73}"/>
                </a:ext>
              </a:extLst>
            </p:cNvPr>
            <p:cNvSpPr txBox="1"/>
            <p:nvPr/>
          </p:nvSpPr>
          <p:spPr>
            <a:xfrm rot="16200000">
              <a:off x="5353936" y="5061753"/>
              <a:ext cx="1921244" cy="830997"/>
            </a:xfrm>
            <a:prstGeom prst="rect">
              <a:avLst/>
            </a:prstGeom>
            <a:noFill/>
          </p:spPr>
          <p:txBody>
            <a:bodyPr wrap="square" rtlCol="0" anchor="ctr" anchorCtr="0">
              <a:spAutoFit/>
            </a:bodyPr>
            <a:lstStyle/>
            <a:p>
              <a:pPr lvl="1"/>
              <a:r>
                <a:rPr lang="en-US" sz="1200" b="1" dirty="0">
                  <a:solidFill>
                    <a:schemeClr val="bg1"/>
                  </a:solidFill>
                  <a:latin typeface="Helvetica" panose="020B0604020202020204" pitchFamily="34" charset="0"/>
                  <a:cs typeface="Helvetica" panose="020B0604020202020204" pitchFamily="34" charset="0"/>
                </a:rPr>
                <a:t>Supply required information about CRM materials</a:t>
              </a:r>
            </a:p>
            <a:p>
              <a:pPr algn="ctr"/>
              <a:endParaRPr lang="en-US" sz="1200" b="1" dirty="0">
                <a:solidFill>
                  <a:schemeClr val="bg1"/>
                </a:solidFill>
                <a:latin typeface="Helvetica" panose="020B0604020202020204" pitchFamily="34" charset="0"/>
                <a:ea typeface="League Spartan" charset="0"/>
                <a:cs typeface="Helvetica" panose="020B0604020202020204" pitchFamily="34" charset="0"/>
              </a:endParaRPr>
            </a:p>
          </p:txBody>
        </p:sp>
      </p:grpSp>
      <p:sp>
        <p:nvSpPr>
          <p:cNvPr id="85" name="Полилиния 201">
            <a:extLst>
              <a:ext uri="{FF2B5EF4-FFF2-40B4-BE49-F238E27FC236}">
                <a16:creationId xmlns:a16="http://schemas.microsoft.com/office/drawing/2014/main" id="{437FC70F-61B0-407B-90ED-17248AB7D40F}"/>
              </a:ext>
            </a:extLst>
          </p:cNvPr>
          <p:cNvSpPr>
            <a:spLocks/>
          </p:cNvSpPr>
          <p:nvPr/>
        </p:nvSpPr>
        <p:spPr bwMode="auto">
          <a:xfrm rot="5400000" flipV="1">
            <a:off x="3307633" y="2183749"/>
            <a:ext cx="483852" cy="460912"/>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350" dirty="0">
              <a:latin typeface="Helvetica" panose="020B0604020202020204" pitchFamily="34" charset="0"/>
              <a:cs typeface="Helvetica" panose="020B0604020202020204" pitchFamily="34" charset="0"/>
            </a:endParaRPr>
          </a:p>
        </p:txBody>
      </p:sp>
      <p:sp>
        <p:nvSpPr>
          <p:cNvPr id="86" name="Полилиния 201">
            <a:extLst>
              <a:ext uri="{FF2B5EF4-FFF2-40B4-BE49-F238E27FC236}">
                <a16:creationId xmlns:a16="http://schemas.microsoft.com/office/drawing/2014/main" id="{E605D6D5-C885-4F5B-A353-56F5E1E6A7FF}"/>
              </a:ext>
            </a:extLst>
          </p:cNvPr>
          <p:cNvSpPr>
            <a:spLocks/>
          </p:cNvSpPr>
          <p:nvPr/>
        </p:nvSpPr>
        <p:spPr bwMode="auto">
          <a:xfrm rot="16200000" flipH="1" flipV="1">
            <a:off x="5281365" y="2175623"/>
            <a:ext cx="483852" cy="460912"/>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350" dirty="0">
              <a:latin typeface="Helvetica" panose="020B0604020202020204" pitchFamily="34" charset="0"/>
              <a:cs typeface="Helvetica" panose="020B0604020202020204" pitchFamily="34" charset="0"/>
            </a:endParaRPr>
          </a:p>
        </p:txBody>
      </p:sp>
    </p:spTree>
    <p:custDataLst>
      <p:tags r:id="rId1"/>
    </p:custDataLst>
    <p:extLst>
      <p:ext uri="{BB962C8B-B14F-4D97-AF65-F5344CB8AC3E}">
        <p14:creationId xmlns:p14="http://schemas.microsoft.com/office/powerpoint/2010/main" val="3564095396"/>
      </p:ext>
    </p:extLst>
  </p:cSld>
  <p:clrMapOvr>
    <a:masterClrMapping/>
  </p:clrMapOvr>
  <mc:AlternateContent xmlns:mc="http://schemas.openxmlformats.org/markup-compatibility/2006" xmlns:p14="http://schemas.microsoft.com/office/powerpoint/2010/main">
    <mc:Choice Requires="p14">
      <p:transition spd="slow" p14:dur="2000" advTm="128449"/>
    </mc:Choice>
    <mc:Fallback xmlns="">
      <p:transition spd="slow" advTm="1284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12" grpId="0" animBg="1"/>
      <p:bldP spid="13" grpId="0" animBg="1"/>
      <p:bldP spid="14" grpId="0" animBg="1"/>
      <p:bldP spid="18" grpId="0" animBg="1"/>
      <p:bldP spid="42" grpId="0" animBg="1"/>
      <p:bldP spid="47" grpId="0" animBg="1"/>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DB17DC-C8F9-2548-81B8-AE8E624C562F}"/>
              </a:ext>
            </a:extLst>
          </p:cNvPr>
          <p:cNvSpPr txBox="1"/>
          <p:nvPr/>
        </p:nvSpPr>
        <p:spPr>
          <a:xfrm>
            <a:off x="82637" y="547893"/>
            <a:ext cx="4207850" cy="461665"/>
          </a:xfrm>
          <a:prstGeom prst="rect">
            <a:avLst/>
          </a:prstGeom>
          <a:noFill/>
        </p:spPr>
        <p:txBody>
          <a:bodyPr wrap="square" rtlCol="0">
            <a:spAutoFit/>
          </a:bodyPr>
          <a:lstStyle/>
          <a:p>
            <a:pPr algn="l"/>
            <a:r>
              <a:rPr lang="en-US" sz="2400" dirty="0">
                <a:solidFill>
                  <a:schemeClr val="tx2"/>
                </a:solidFill>
                <a:latin typeface="Helvetica" panose="020B0604020202020204" pitchFamily="34" charset="0"/>
                <a:cs typeface="Helvetica" panose="020B0604020202020204" pitchFamily="34" charset="0"/>
              </a:rPr>
              <a:t>Metrological Standards</a:t>
            </a:r>
          </a:p>
        </p:txBody>
      </p:sp>
      <p:grpSp>
        <p:nvGrpSpPr>
          <p:cNvPr id="21" name="Group 20">
            <a:extLst>
              <a:ext uri="{FF2B5EF4-FFF2-40B4-BE49-F238E27FC236}">
                <a16:creationId xmlns:a16="http://schemas.microsoft.com/office/drawing/2014/main" id="{EB932AC8-138F-4C30-8137-9FB4361F7180}"/>
              </a:ext>
            </a:extLst>
          </p:cNvPr>
          <p:cNvGrpSpPr/>
          <p:nvPr/>
        </p:nvGrpSpPr>
        <p:grpSpPr>
          <a:xfrm>
            <a:off x="723395" y="1882173"/>
            <a:ext cx="3701319" cy="3708554"/>
            <a:chOff x="815449" y="3692562"/>
            <a:chExt cx="3737897" cy="2005857"/>
          </a:xfrm>
        </p:grpSpPr>
        <p:sp>
          <p:nvSpPr>
            <p:cNvPr id="6" name="Freeform 5">
              <a:extLst>
                <a:ext uri="{FF2B5EF4-FFF2-40B4-BE49-F238E27FC236}">
                  <a16:creationId xmlns:a16="http://schemas.microsoft.com/office/drawing/2014/main" id="{D7AAB30B-DFF0-3A4A-9534-2870087F8DAC}"/>
                </a:ext>
              </a:extLst>
            </p:cNvPr>
            <p:cNvSpPr>
              <a:spLocks noChangeArrowheads="1"/>
            </p:cNvSpPr>
            <p:nvPr/>
          </p:nvSpPr>
          <p:spPr bwMode="auto">
            <a:xfrm>
              <a:off x="1169923" y="3943029"/>
              <a:ext cx="3026827" cy="418153"/>
            </a:xfrm>
            <a:custGeom>
              <a:avLst/>
              <a:gdLst>
                <a:gd name="T0" fmla="*/ 6289 w 6290"/>
                <a:gd name="T1" fmla="*/ 867 h 868"/>
                <a:gd name="T2" fmla="*/ 0 w 6290"/>
                <a:gd name="T3" fmla="*/ 867 h 868"/>
                <a:gd name="T4" fmla="*/ 0 w 6290"/>
                <a:gd name="T5" fmla="*/ 0 h 868"/>
                <a:gd name="T6" fmla="*/ 6289 w 6290"/>
                <a:gd name="T7" fmla="*/ 0 h 868"/>
                <a:gd name="T8" fmla="*/ 6289 w 6290"/>
                <a:gd name="T9" fmla="*/ 867 h 868"/>
              </a:gdLst>
              <a:ahLst/>
              <a:cxnLst>
                <a:cxn ang="0">
                  <a:pos x="T0" y="T1"/>
                </a:cxn>
                <a:cxn ang="0">
                  <a:pos x="T2" y="T3"/>
                </a:cxn>
                <a:cxn ang="0">
                  <a:pos x="T4" y="T5"/>
                </a:cxn>
                <a:cxn ang="0">
                  <a:pos x="T6" y="T7"/>
                </a:cxn>
                <a:cxn ang="0">
                  <a:pos x="T8" y="T9"/>
                </a:cxn>
              </a:cxnLst>
              <a:rect l="0" t="0" r="r" b="b"/>
              <a:pathLst>
                <a:path w="6290" h="868">
                  <a:moveTo>
                    <a:pt x="6289" y="867"/>
                  </a:moveTo>
                  <a:lnTo>
                    <a:pt x="0" y="867"/>
                  </a:lnTo>
                  <a:lnTo>
                    <a:pt x="0" y="0"/>
                  </a:lnTo>
                  <a:lnTo>
                    <a:pt x="6289" y="0"/>
                  </a:lnTo>
                  <a:lnTo>
                    <a:pt x="6289" y="867"/>
                  </a:lnTo>
                </a:path>
              </a:pathLst>
            </a:custGeom>
            <a:solidFill>
              <a:schemeClr val="accent6">
                <a:lumMod val="40000"/>
                <a:lumOff val="60000"/>
              </a:schemeClr>
            </a:solidFill>
            <a:ln>
              <a:noFill/>
            </a:ln>
            <a:effectLst/>
          </p:spPr>
          <p:txBody>
            <a:bodyPr wrap="none" anchor="ctr"/>
            <a:lstStyle/>
            <a:p>
              <a:endParaRPr lang="en-US" sz="938" dirty="0">
                <a:latin typeface="Helvetica" panose="020B0604020202020204" pitchFamily="34" charset="0"/>
                <a:cs typeface="Helvetica" panose="020B0604020202020204" pitchFamily="34" charset="0"/>
              </a:endParaRPr>
            </a:p>
          </p:txBody>
        </p:sp>
        <p:sp>
          <p:nvSpPr>
            <p:cNvPr id="7" name="Freeform 6">
              <a:extLst>
                <a:ext uri="{FF2B5EF4-FFF2-40B4-BE49-F238E27FC236}">
                  <a16:creationId xmlns:a16="http://schemas.microsoft.com/office/drawing/2014/main" id="{463B2B3C-4B37-9E42-A3F2-322775E4F4EE}"/>
                </a:ext>
              </a:extLst>
            </p:cNvPr>
            <p:cNvSpPr>
              <a:spLocks noChangeArrowheads="1"/>
            </p:cNvSpPr>
            <p:nvPr/>
          </p:nvSpPr>
          <p:spPr bwMode="auto">
            <a:xfrm>
              <a:off x="1169923" y="3692562"/>
              <a:ext cx="3026827" cy="250467"/>
            </a:xfrm>
            <a:custGeom>
              <a:avLst/>
              <a:gdLst>
                <a:gd name="T0" fmla="*/ 6289 w 6290"/>
                <a:gd name="T1" fmla="*/ 521 h 522"/>
                <a:gd name="T2" fmla="*/ 0 w 6290"/>
                <a:gd name="T3" fmla="*/ 521 h 522"/>
                <a:gd name="T4" fmla="*/ 314 w 6290"/>
                <a:gd name="T5" fmla="*/ 0 h 522"/>
                <a:gd name="T6" fmla="*/ 5975 w 6290"/>
                <a:gd name="T7" fmla="*/ 0 h 522"/>
                <a:gd name="T8" fmla="*/ 6289 w 6290"/>
                <a:gd name="T9" fmla="*/ 521 h 522"/>
              </a:gdLst>
              <a:ahLst/>
              <a:cxnLst>
                <a:cxn ang="0">
                  <a:pos x="T0" y="T1"/>
                </a:cxn>
                <a:cxn ang="0">
                  <a:pos x="T2" y="T3"/>
                </a:cxn>
                <a:cxn ang="0">
                  <a:pos x="T4" y="T5"/>
                </a:cxn>
                <a:cxn ang="0">
                  <a:pos x="T6" y="T7"/>
                </a:cxn>
                <a:cxn ang="0">
                  <a:pos x="T8" y="T9"/>
                </a:cxn>
              </a:cxnLst>
              <a:rect l="0" t="0" r="r" b="b"/>
              <a:pathLst>
                <a:path w="6290" h="522">
                  <a:moveTo>
                    <a:pt x="6289" y="521"/>
                  </a:moveTo>
                  <a:lnTo>
                    <a:pt x="0" y="521"/>
                  </a:lnTo>
                  <a:lnTo>
                    <a:pt x="314" y="0"/>
                  </a:lnTo>
                  <a:lnTo>
                    <a:pt x="5975" y="0"/>
                  </a:lnTo>
                  <a:lnTo>
                    <a:pt x="6289" y="521"/>
                  </a:lnTo>
                </a:path>
              </a:pathLst>
            </a:custGeom>
            <a:solidFill>
              <a:schemeClr val="accent6">
                <a:lumMod val="20000"/>
                <a:lumOff val="80000"/>
              </a:schemeClr>
            </a:solidFill>
            <a:ln>
              <a:noFill/>
            </a:ln>
            <a:effectLst/>
          </p:spPr>
          <p:txBody>
            <a:bodyPr wrap="none" anchor="ctr"/>
            <a:lstStyle/>
            <a:p>
              <a:endParaRPr lang="en-US" sz="938" dirty="0">
                <a:latin typeface="Helvetica" panose="020B0604020202020204" pitchFamily="34" charset="0"/>
                <a:cs typeface="Helvetica" panose="020B0604020202020204" pitchFamily="34" charset="0"/>
              </a:endParaRPr>
            </a:p>
          </p:txBody>
        </p:sp>
        <p:sp>
          <p:nvSpPr>
            <p:cNvPr id="8" name="Freeform 7">
              <a:extLst>
                <a:ext uri="{FF2B5EF4-FFF2-40B4-BE49-F238E27FC236}">
                  <a16:creationId xmlns:a16="http://schemas.microsoft.com/office/drawing/2014/main" id="{6B9BC1D1-D972-5E4E-8AD0-257443C96763}"/>
                </a:ext>
              </a:extLst>
            </p:cNvPr>
            <p:cNvSpPr>
              <a:spLocks noChangeArrowheads="1"/>
            </p:cNvSpPr>
            <p:nvPr/>
          </p:nvSpPr>
          <p:spPr bwMode="auto">
            <a:xfrm>
              <a:off x="1002238" y="4611649"/>
              <a:ext cx="3364319" cy="418151"/>
            </a:xfrm>
            <a:custGeom>
              <a:avLst/>
              <a:gdLst>
                <a:gd name="T0" fmla="*/ 6989 w 6990"/>
                <a:gd name="T1" fmla="*/ 867 h 868"/>
                <a:gd name="T2" fmla="*/ 0 w 6990"/>
                <a:gd name="T3" fmla="*/ 867 h 868"/>
                <a:gd name="T4" fmla="*/ 0 w 6990"/>
                <a:gd name="T5" fmla="*/ 0 h 868"/>
                <a:gd name="T6" fmla="*/ 6989 w 6990"/>
                <a:gd name="T7" fmla="*/ 0 h 868"/>
                <a:gd name="T8" fmla="*/ 6989 w 6990"/>
                <a:gd name="T9" fmla="*/ 867 h 868"/>
              </a:gdLst>
              <a:ahLst/>
              <a:cxnLst>
                <a:cxn ang="0">
                  <a:pos x="T0" y="T1"/>
                </a:cxn>
                <a:cxn ang="0">
                  <a:pos x="T2" y="T3"/>
                </a:cxn>
                <a:cxn ang="0">
                  <a:pos x="T4" y="T5"/>
                </a:cxn>
                <a:cxn ang="0">
                  <a:pos x="T6" y="T7"/>
                </a:cxn>
                <a:cxn ang="0">
                  <a:pos x="T8" y="T9"/>
                </a:cxn>
              </a:cxnLst>
              <a:rect l="0" t="0" r="r" b="b"/>
              <a:pathLst>
                <a:path w="6990" h="868">
                  <a:moveTo>
                    <a:pt x="6989" y="867"/>
                  </a:moveTo>
                  <a:lnTo>
                    <a:pt x="0" y="867"/>
                  </a:lnTo>
                  <a:lnTo>
                    <a:pt x="0" y="0"/>
                  </a:lnTo>
                  <a:lnTo>
                    <a:pt x="6989" y="0"/>
                  </a:lnTo>
                  <a:lnTo>
                    <a:pt x="6989" y="867"/>
                  </a:lnTo>
                </a:path>
              </a:pathLst>
            </a:custGeom>
            <a:solidFill>
              <a:schemeClr val="accent6">
                <a:lumMod val="40000"/>
                <a:lumOff val="60000"/>
              </a:schemeClr>
            </a:solidFill>
            <a:ln>
              <a:noFill/>
            </a:ln>
            <a:effectLst/>
          </p:spPr>
          <p:txBody>
            <a:bodyPr wrap="none" anchor="ctr"/>
            <a:lstStyle/>
            <a:p>
              <a:endParaRPr lang="en-US" sz="938" dirty="0">
                <a:latin typeface="Helvetica" panose="020B0604020202020204" pitchFamily="34" charset="0"/>
                <a:cs typeface="Helvetica" panose="020B0604020202020204" pitchFamily="34" charset="0"/>
              </a:endParaRPr>
            </a:p>
          </p:txBody>
        </p:sp>
        <p:sp>
          <p:nvSpPr>
            <p:cNvPr id="9" name="Freeform 8">
              <a:extLst>
                <a:ext uri="{FF2B5EF4-FFF2-40B4-BE49-F238E27FC236}">
                  <a16:creationId xmlns:a16="http://schemas.microsoft.com/office/drawing/2014/main" id="{BDEE8E39-EC11-E146-B4D0-DAC66AD99B46}"/>
                </a:ext>
              </a:extLst>
            </p:cNvPr>
            <p:cNvSpPr>
              <a:spLocks noChangeArrowheads="1"/>
            </p:cNvSpPr>
            <p:nvPr/>
          </p:nvSpPr>
          <p:spPr bwMode="auto">
            <a:xfrm>
              <a:off x="1002238" y="4361181"/>
              <a:ext cx="3364319" cy="250467"/>
            </a:xfrm>
            <a:custGeom>
              <a:avLst/>
              <a:gdLst>
                <a:gd name="T0" fmla="*/ 6989 w 6990"/>
                <a:gd name="T1" fmla="*/ 521 h 522"/>
                <a:gd name="T2" fmla="*/ 0 w 6990"/>
                <a:gd name="T3" fmla="*/ 521 h 522"/>
                <a:gd name="T4" fmla="*/ 350 w 6990"/>
                <a:gd name="T5" fmla="*/ 0 h 522"/>
                <a:gd name="T6" fmla="*/ 6639 w 6990"/>
                <a:gd name="T7" fmla="*/ 0 h 522"/>
                <a:gd name="T8" fmla="*/ 6989 w 6990"/>
                <a:gd name="T9" fmla="*/ 521 h 522"/>
              </a:gdLst>
              <a:ahLst/>
              <a:cxnLst>
                <a:cxn ang="0">
                  <a:pos x="T0" y="T1"/>
                </a:cxn>
                <a:cxn ang="0">
                  <a:pos x="T2" y="T3"/>
                </a:cxn>
                <a:cxn ang="0">
                  <a:pos x="T4" y="T5"/>
                </a:cxn>
                <a:cxn ang="0">
                  <a:pos x="T6" y="T7"/>
                </a:cxn>
                <a:cxn ang="0">
                  <a:pos x="T8" y="T9"/>
                </a:cxn>
              </a:cxnLst>
              <a:rect l="0" t="0" r="r" b="b"/>
              <a:pathLst>
                <a:path w="6990" h="522">
                  <a:moveTo>
                    <a:pt x="6989" y="521"/>
                  </a:moveTo>
                  <a:lnTo>
                    <a:pt x="0" y="521"/>
                  </a:lnTo>
                  <a:lnTo>
                    <a:pt x="350" y="0"/>
                  </a:lnTo>
                  <a:lnTo>
                    <a:pt x="6639" y="0"/>
                  </a:lnTo>
                  <a:lnTo>
                    <a:pt x="6989" y="521"/>
                  </a:lnTo>
                </a:path>
              </a:pathLst>
            </a:custGeom>
            <a:solidFill>
              <a:schemeClr val="accent6">
                <a:lumMod val="20000"/>
                <a:lumOff val="80000"/>
              </a:schemeClr>
            </a:solidFill>
            <a:ln>
              <a:noFill/>
            </a:ln>
            <a:effectLst/>
          </p:spPr>
          <p:txBody>
            <a:bodyPr wrap="none" anchor="ctr"/>
            <a:lstStyle/>
            <a:p>
              <a:endParaRPr lang="en-US" sz="938" dirty="0">
                <a:latin typeface="Helvetica" panose="020B0604020202020204" pitchFamily="34" charset="0"/>
                <a:cs typeface="Helvetica" panose="020B0604020202020204" pitchFamily="34" charset="0"/>
              </a:endParaRPr>
            </a:p>
          </p:txBody>
        </p:sp>
        <p:sp>
          <p:nvSpPr>
            <p:cNvPr id="10" name="Freeform 9">
              <a:extLst>
                <a:ext uri="{FF2B5EF4-FFF2-40B4-BE49-F238E27FC236}">
                  <a16:creationId xmlns:a16="http://schemas.microsoft.com/office/drawing/2014/main" id="{CF82A1C7-9E5D-6A47-AC6C-AC908366F9E8}"/>
                </a:ext>
              </a:extLst>
            </p:cNvPr>
            <p:cNvSpPr>
              <a:spLocks noChangeArrowheads="1"/>
            </p:cNvSpPr>
            <p:nvPr/>
          </p:nvSpPr>
          <p:spPr bwMode="auto">
            <a:xfrm>
              <a:off x="815449" y="5280266"/>
              <a:ext cx="3737897" cy="418153"/>
            </a:xfrm>
            <a:custGeom>
              <a:avLst/>
              <a:gdLst>
                <a:gd name="T0" fmla="*/ 7765 w 7766"/>
                <a:gd name="T1" fmla="*/ 868 h 869"/>
                <a:gd name="T2" fmla="*/ 0 w 7766"/>
                <a:gd name="T3" fmla="*/ 868 h 869"/>
                <a:gd name="T4" fmla="*/ 0 w 7766"/>
                <a:gd name="T5" fmla="*/ 0 h 869"/>
                <a:gd name="T6" fmla="*/ 7765 w 7766"/>
                <a:gd name="T7" fmla="*/ 0 h 869"/>
                <a:gd name="T8" fmla="*/ 7765 w 7766"/>
                <a:gd name="T9" fmla="*/ 868 h 869"/>
              </a:gdLst>
              <a:ahLst/>
              <a:cxnLst>
                <a:cxn ang="0">
                  <a:pos x="T0" y="T1"/>
                </a:cxn>
                <a:cxn ang="0">
                  <a:pos x="T2" y="T3"/>
                </a:cxn>
                <a:cxn ang="0">
                  <a:pos x="T4" y="T5"/>
                </a:cxn>
                <a:cxn ang="0">
                  <a:pos x="T6" y="T7"/>
                </a:cxn>
                <a:cxn ang="0">
                  <a:pos x="T8" y="T9"/>
                </a:cxn>
              </a:cxnLst>
              <a:rect l="0" t="0" r="r" b="b"/>
              <a:pathLst>
                <a:path w="7766" h="869">
                  <a:moveTo>
                    <a:pt x="7765" y="868"/>
                  </a:moveTo>
                  <a:lnTo>
                    <a:pt x="0" y="868"/>
                  </a:lnTo>
                  <a:lnTo>
                    <a:pt x="0" y="0"/>
                  </a:lnTo>
                  <a:lnTo>
                    <a:pt x="7765" y="0"/>
                  </a:lnTo>
                  <a:lnTo>
                    <a:pt x="7765" y="868"/>
                  </a:lnTo>
                </a:path>
              </a:pathLst>
            </a:custGeom>
            <a:solidFill>
              <a:schemeClr val="accent6">
                <a:lumMod val="40000"/>
                <a:lumOff val="60000"/>
              </a:schemeClr>
            </a:solidFill>
            <a:ln>
              <a:noFill/>
            </a:ln>
            <a:effectLst/>
          </p:spPr>
          <p:txBody>
            <a:bodyPr wrap="none" anchor="ctr"/>
            <a:lstStyle/>
            <a:p>
              <a:endParaRPr lang="en-US" sz="938" dirty="0">
                <a:latin typeface="Helvetica" panose="020B0604020202020204" pitchFamily="34" charset="0"/>
                <a:cs typeface="Helvetica" panose="020B0604020202020204" pitchFamily="34" charset="0"/>
              </a:endParaRPr>
            </a:p>
          </p:txBody>
        </p:sp>
        <p:sp>
          <p:nvSpPr>
            <p:cNvPr id="11" name="Freeform 10">
              <a:extLst>
                <a:ext uri="{FF2B5EF4-FFF2-40B4-BE49-F238E27FC236}">
                  <a16:creationId xmlns:a16="http://schemas.microsoft.com/office/drawing/2014/main" id="{8CA63525-3643-2442-9E5C-8F2F37A06F26}"/>
                </a:ext>
              </a:extLst>
            </p:cNvPr>
            <p:cNvSpPr>
              <a:spLocks noChangeArrowheads="1"/>
            </p:cNvSpPr>
            <p:nvPr/>
          </p:nvSpPr>
          <p:spPr bwMode="auto">
            <a:xfrm>
              <a:off x="815449" y="5027678"/>
              <a:ext cx="3737897" cy="250467"/>
            </a:xfrm>
            <a:custGeom>
              <a:avLst/>
              <a:gdLst>
                <a:gd name="T0" fmla="*/ 7765 w 7766"/>
                <a:gd name="T1" fmla="*/ 521 h 522"/>
                <a:gd name="T2" fmla="*/ 0 w 7766"/>
                <a:gd name="T3" fmla="*/ 521 h 522"/>
                <a:gd name="T4" fmla="*/ 388 w 7766"/>
                <a:gd name="T5" fmla="*/ 0 h 522"/>
                <a:gd name="T6" fmla="*/ 7377 w 7766"/>
                <a:gd name="T7" fmla="*/ 0 h 522"/>
                <a:gd name="T8" fmla="*/ 7765 w 7766"/>
                <a:gd name="T9" fmla="*/ 521 h 522"/>
              </a:gdLst>
              <a:ahLst/>
              <a:cxnLst>
                <a:cxn ang="0">
                  <a:pos x="T0" y="T1"/>
                </a:cxn>
                <a:cxn ang="0">
                  <a:pos x="T2" y="T3"/>
                </a:cxn>
                <a:cxn ang="0">
                  <a:pos x="T4" y="T5"/>
                </a:cxn>
                <a:cxn ang="0">
                  <a:pos x="T6" y="T7"/>
                </a:cxn>
                <a:cxn ang="0">
                  <a:pos x="T8" y="T9"/>
                </a:cxn>
              </a:cxnLst>
              <a:rect l="0" t="0" r="r" b="b"/>
              <a:pathLst>
                <a:path w="7766" h="522">
                  <a:moveTo>
                    <a:pt x="7765" y="521"/>
                  </a:moveTo>
                  <a:lnTo>
                    <a:pt x="0" y="521"/>
                  </a:lnTo>
                  <a:lnTo>
                    <a:pt x="388" y="0"/>
                  </a:lnTo>
                  <a:lnTo>
                    <a:pt x="7377" y="0"/>
                  </a:lnTo>
                  <a:lnTo>
                    <a:pt x="7765" y="521"/>
                  </a:lnTo>
                </a:path>
              </a:pathLst>
            </a:custGeom>
            <a:solidFill>
              <a:schemeClr val="accent6">
                <a:lumMod val="20000"/>
                <a:lumOff val="80000"/>
              </a:schemeClr>
            </a:solidFill>
            <a:ln>
              <a:noFill/>
            </a:ln>
            <a:effectLst/>
          </p:spPr>
          <p:txBody>
            <a:bodyPr wrap="none" anchor="ctr"/>
            <a:lstStyle/>
            <a:p>
              <a:endParaRPr lang="en-US" sz="938" dirty="0">
                <a:latin typeface="Helvetica" panose="020B0604020202020204" pitchFamily="34" charset="0"/>
                <a:cs typeface="Helvetica" panose="020B0604020202020204" pitchFamily="34" charset="0"/>
              </a:endParaRPr>
            </a:p>
          </p:txBody>
        </p:sp>
        <p:sp>
          <p:nvSpPr>
            <p:cNvPr id="14" name="Freeform 13">
              <a:extLst>
                <a:ext uri="{FF2B5EF4-FFF2-40B4-BE49-F238E27FC236}">
                  <a16:creationId xmlns:a16="http://schemas.microsoft.com/office/drawing/2014/main" id="{E02B5027-05A2-7442-84BB-809F5194F1AF}"/>
                </a:ext>
              </a:extLst>
            </p:cNvPr>
            <p:cNvSpPr>
              <a:spLocks noChangeArrowheads="1"/>
            </p:cNvSpPr>
            <p:nvPr/>
          </p:nvSpPr>
          <p:spPr bwMode="auto">
            <a:xfrm>
              <a:off x="1876749" y="3943029"/>
              <a:ext cx="1617421" cy="418153"/>
            </a:xfrm>
            <a:custGeom>
              <a:avLst/>
              <a:gdLst>
                <a:gd name="T0" fmla="*/ 3359 w 3360"/>
                <a:gd name="T1" fmla="*/ 867 h 868"/>
                <a:gd name="T2" fmla="*/ 0 w 3360"/>
                <a:gd name="T3" fmla="*/ 867 h 868"/>
                <a:gd name="T4" fmla="*/ 0 w 3360"/>
                <a:gd name="T5" fmla="*/ 0 h 868"/>
                <a:gd name="T6" fmla="*/ 3359 w 3360"/>
                <a:gd name="T7" fmla="*/ 0 h 868"/>
                <a:gd name="T8" fmla="*/ 3359 w 3360"/>
                <a:gd name="T9" fmla="*/ 867 h 868"/>
              </a:gdLst>
              <a:ahLst/>
              <a:cxnLst>
                <a:cxn ang="0">
                  <a:pos x="T0" y="T1"/>
                </a:cxn>
                <a:cxn ang="0">
                  <a:pos x="T2" y="T3"/>
                </a:cxn>
                <a:cxn ang="0">
                  <a:pos x="T4" y="T5"/>
                </a:cxn>
                <a:cxn ang="0">
                  <a:pos x="T6" y="T7"/>
                </a:cxn>
                <a:cxn ang="0">
                  <a:pos x="T8" y="T9"/>
                </a:cxn>
              </a:cxnLst>
              <a:rect l="0" t="0" r="r" b="b"/>
              <a:pathLst>
                <a:path w="3360" h="868">
                  <a:moveTo>
                    <a:pt x="3359" y="867"/>
                  </a:moveTo>
                  <a:lnTo>
                    <a:pt x="0" y="867"/>
                  </a:lnTo>
                  <a:lnTo>
                    <a:pt x="0" y="0"/>
                  </a:lnTo>
                  <a:lnTo>
                    <a:pt x="3359" y="0"/>
                  </a:lnTo>
                  <a:lnTo>
                    <a:pt x="3359" y="867"/>
                  </a:lnTo>
                </a:path>
              </a:pathLst>
            </a:custGeom>
            <a:solidFill>
              <a:schemeClr val="accent3"/>
            </a:solidFill>
            <a:ln>
              <a:noFill/>
            </a:ln>
            <a:effectLst/>
          </p:spPr>
          <p:txBody>
            <a:bodyPr wrap="none" anchor="ctr"/>
            <a:lstStyle/>
            <a:p>
              <a:endParaRPr lang="en-US" sz="938" dirty="0">
                <a:latin typeface="Helvetica" panose="020B0604020202020204" pitchFamily="34" charset="0"/>
                <a:cs typeface="Helvetica" panose="020B0604020202020204" pitchFamily="34" charset="0"/>
              </a:endParaRPr>
            </a:p>
          </p:txBody>
        </p:sp>
        <p:sp>
          <p:nvSpPr>
            <p:cNvPr id="15" name="Freeform 14">
              <a:extLst>
                <a:ext uri="{FF2B5EF4-FFF2-40B4-BE49-F238E27FC236}">
                  <a16:creationId xmlns:a16="http://schemas.microsoft.com/office/drawing/2014/main" id="{C5486EF2-81E8-6D41-96CD-27D64C2C28B7}"/>
                </a:ext>
              </a:extLst>
            </p:cNvPr>
            <p:cNvSpPr>
              <a:spLocks noChangeArrowheads="1"/>
            </p:cNvSpPr>
            <p:nvPr/>
          </p:nvSpPr>
          <p:spPr bwMode="auto">
            <a:xfrm>
              <a:off x="1876749" y="3692562"/>
              <a:ext cx="1617421" cy="250467"/>
            </a:xfrm>
            <a:custGeom>
              <a:avLst/>
              <a:gdLst>
                <a:gd name="T0" fmla="*/ 3359 w 3360"/>
                <a:gd name="T1" fmla="*/ 521 h 522"/>
                <a:gd name="T2" fmla="*/ 0 w 3360"/>
                <a:gd name="T3" fmla="*/ 521 h 522"/>
                <a:gd name="T4" fmla="*/ 168 w 3360"/>
                <a:gd name="T5" fmla="*/ 0 h 522"/>
                <a:gd name="T6" fmla="*/ 3191 w 3360"/>
                <a:gd name="T7" fmla="*/ 0 h 522"/>
                <a:gd name="T8" fmla="*/ 3359 w 3360"/>
                <a:gd name="T9" fmla="*/ 521 h 522"/>
              </a:gdLst>
              <a:ahLst/>
              <a:cxnLst>
                <a:cxn ang="0">
                  <a:pos x="T0" y="T1"/>
                </a:cxn>
                <a:cxn ang="0">
                  <a:pos x="T2" y="T3"/>
                </a:cxn>
                <a:cxn ang="0">
                  <a:pos x="T4" y="T5"/>
                </a:cxn>
                <a:cxn ang="0">
                  <a:pos x="T6" y="T7"/>
                </a:cxn>
                <a:cxn ang="0">
                  <a:pos x="T8" y="T9"/>
                </a:cxn>
              </a:cxnLst>
              <a:rect l="0" t="0" r="r" b="b"/>
              <a:pathLst>
                <a:path w="3360" h="522">
                  <a:moveTo>
                    <a:pt x="3359" y="521"/>
                  </a:moveTo>
                  <a:lnTo>
                    <a:pt x="0" y="521"/>
                  </a:lnTo>
                  <a:lnTo>
                    <a:pt x="168" y="0"/>
                  </a:lnTo>
                  <a:lnTo>
                    <a:pt x="3191" y="0"/>
                  </a:lnTo>
                  <a:lnTo>
                    <a:pt x="3359" y="521"/>
                  </a:lnTo>
                </a:path>
              </a:pathLst>
            </a:custGeom>
            <a:solidFill>
              <a:srgbClr val="C00000"/>
            </a:solidFill>
            <a:ln>
              <a:noFill/>
            </a:ln>
            <a:effectLst/>
          </p:spPr>
          <p:txBody>
            <a:bodyPr wrap="none" anchor="ctr"/>
            <a:lstStyle/>
            <a:p>
              <a:endParaRPr lang="en-US" sz="938" dirty="0">
                <a:latin typeface="Helvetica" panose="020B0604020202020204" pitchFamily="34" charset="0"/>
                <a:cs typeface="Helvetica" panose="020B0604020202020204" pitchFamily="34" charset="0"/>
              </a:endParaRPr>
            </a:p>
          </p:txBody>
        </p:sp>
        <p:sp>
          <p:nvSpPr>
            <p:cNvPr id="16" name="Freeform 15">
              <a:extLst>
                <a:ext uri="{FF2B5EF4-FFF2-40B4-BE49-F238E27FC236}">
                  <a16:creationId xmlns:a16="http://schemas.microsoft.com/office/drawing/2014/main" id="{357BAB6D-87B6-224B-A215-7DF4DC4B0CF7}"/>
                </a:ext>
              </a:extLst>
            </p:cNvPr>
            <p:cNvSpPr>
              <a:spLocks noChangeArrowheads="1"/>
            </p:cNvSpPr>
            <p:nvPr/>
          </p:nvSpPr>
          <p:spPr bwMode="auto">
            <a:xfrm>
              <a:off x="1785477" y="4611649"/>
              <a:ext cx="1797842" cy="418151"/>
            </a:xfrm>
            <a:custGeom>
              <a:avLst/>
              <a:gdLst>
                <a:gd name="T0" fmla="*/ 3732 w 3733"/>
                <a:gd name="T1" fmla="*/ 867 h 868"/>
                <a:gd name="T2" fmla="*/ 0 w 3733"/>
                <a:gd name="T3" fmla="*/ 867 h 868"/>
                <a:gd name="T4" fmla="*/ 0 w 3733"/>
                <a:gd name="T5" fmla="*/ 0 h 868"/>
                <a:gd name="T6" fmla="*/ 3732 w 3733"/>
                <a:gd name="T7" fmla="*/ 0 h 868"/>
                <a:gd name="T8" fmla="*/ 3732 w 3733"/>
                <a:gd name="T9" fmla="*/ 867 h 868"/>
              </a:gdLst>
              <a:ahLst/>
              <a:cxnLst>
                <a:cxn ang="0">
                  <a:pos x="T0" y="T1"/>
                </a:cxn>
                <a:cxn ang="0">
                  <a:pos x="T2" y="T3"/>
                </a:cxn>
                <a:cxn ang="0">
                  <a:pos x="T4" y="T5"/>
                </a:cxn>
                <a:cxn ang="0">
                  <a:pos x="T6" y="T7"/>
                </a:cxn>
                <a:cxn ang="0">
                  <a:pos x="T8" y="T9"/>
                </a:cxn>
              </a:cxnLst>
              <a:rect l="0" t="0" r="r" b="b"/>
              <a:pathLst>
                <a:path w="3733" h="868">
                  <a:moveTo>
                    <a:pt x="3732" y="867"/>
                  </a:moveTo>
                  <a:lnTo>
                    <a:pt x="0" y="867"/>
                  </a:lnTo>
                  <a:lnTo>
                    <a:pt x="0" y="0"/>
                  </a:lnTo>
                  <a:lnTo>
                    <a:pt x="3732" y="0"/>
                  </a:lnTo>
                  <a:lnTo>
                    <a:pt x="3732" y="867"/>
                  </a:lnTo>
                </a:path>
              </a:pathLst>
            </a:custGeom>
            <a:solidFill>
              <a:schemeClr val="accent2"/>
            </a:solidFill>
            <a:ln>
              <a:noFill/>
            </a:ln>
            <a:effectLst/>
          </p:spPr>
          <p:txBody>
            <a:bodyPr wrap="none" anchor="ctr"/>
            <a:lstStyle/>
            <a:p>
              <a:endParaRPr lang="en-US" sz="938" dirty="0">
                <a:latin typeface="Helvetica" panose="020B0604020202020204" pitchFamily="34" charset="0"/>
                <a:cs typeface="Helvetica" panose="020B0604020202020204" pitchFamily="34" charset="0"/>
              </a:endParaRPr>
            </a:p>
          </p:txBody>
        </p:sp>
        <p:sp>
          <p:nvSpPr>
            <p:cNvPr id="17" name="Freeform 16">
              <a:extLst>
                <a:ext uri="{FF2B5EF4-FFF2-40B4-BE49-F238E27FC236}">
                  <a16:creationId xmlns:a16="http://schemas.microsoft.com/office/drawing/2014/main" id="{C175534B-BCEA-CA4C-9652-777328131628}"/>
                </a:ext>
              </a:extLst>
            </p:cNvPr>
            <p:cNvSpPr>
              <a:spLocks noChangeArrowheads="1"/>
            </p:cNvSpPr>
            <p:nvPr/>
          </p:nvSpPr>
          <p:spPr bwMode="auto">
            <a:xfrm>
              <a:off x="1785477" y="4361181"/>
              <a:ext cx="1797842" cy="250467"/>
            </a:xfrm>
            <a:custGeom>
              <a:avLst/>
              <a:gdLst>
                <a:gd name="T0" fmla="*/ 3732 w 3733"/>
                <a:gd name="T1" fmla="*/ 521 h 522"/>
                <a:gd name="T2" fmla="*/ 0 w 3733"/>
                <a:gd name="T3" fmla="*/ 521 h 522"/>
                <a:gd name="T4" fmla="*/ 187 w 3733"/>
                <a:gd name="T5" fmla="*/ 0 h 522"/>
                <a:gd name="T6" fmla="*/ 3546 w 3733"/>
                <a:gd name="T7" fmla="*/ 0 h 522"/>
                <a:gd name="T8" fmla="*/ 3732 w 3733"/>
                <a:gd name="T9" fmla="*/ 521 h 522"/>
              </a:gdLst>
              <a:ahLst/>
              <a:cxnLst>
                <a:cxn ang="0">
                  <a:pos x="T0" y="T1"/>
                </a:cxn>
                <a:cxn ang="0">
                  <a:pos x="T2" y="T3"/>
                </a:cxn>
                <a:cxn ang="0">
                  <a:pos x="T4" y="T5"/>
                </a:cxn>
                <a:cxn ang="0">
                  <a:pos x="T6" y="T7"/>
                </a:cxn>
                <a:cxn ang="0">
                  <a:pos x="T8" y="T9"/>
                </a:cxn>
              </a:cxnLst>
              <a:rect l="0" t="0" r="r" b="b"/>
              <a:pathLst>
                <a:path w="3733" h="522">
                  <a:moveTo>
                    <a:pt x="3732" y="521"/>
                  </a:moveTo>
                  <a:lnTo>
                    <a:pt x="0" y="521"/>
                  </a:lnTo>
                  <a:lnTo>
                    <a:pt x="187" y="0"/>
                  </a:lnTo>
                  <a:lnTo>
                    <a:pt x="3546" y="0"/>
                  </a:lnTo>
                  <a:lnTo>
                    <a:pt x="3732" y="521"/>
                  </a:lnTo>
                </a:path>
              </a:pathLst>
            </a:custGeom>
            <a:solidFill>
              <a:schemeClr val="accent2"/>
            </a:solidFill>
            <a:ln>
              <a:noFill/>
            </a:ln>
            <a:effectLst/>
          </p:spPr>
          <p:txBody>
            <a:bodyPr wrap="none" anchor="ctr"/>
            <a:lstStyle/>
            <a:p>
              <a:endParaRPr lang="en-US" sz="938" dirty="0">
                <a:latin typeface="Helvetica" panose="020B0604020202020204" pitchFamily="34" charset="0"/>
                <a:cs typeface="Helvetica" panose="020B0604020202020204" pitchFamily="34" charset="0"/>
              </a:endParaRPr>
            </a:p>
          </p:txBody>
        </p:sp>
        <p:sp>
          <p:nvSpPr>
            <p:cNvPr id="18" name="Freeform 17">
              <a:extLst>
                <a:ext uri="{FF2B5EF4-FFF2-40B4-BE49-F238E27FC236}">
                  <a16:creationId xmlns:a16="http://schemas.microsoft.com/office/drawing/2014/main" id="{C663886B-01A2-AB4D-8E7A-B87AD6790427}"/>
                </a:ext>
              </a:extLst>
            </p:cNvPr>
            <p:cNvSpPr>
              <a:spLocks noChangeArrowheads="1"/>
            </p:cNvSpPr>
            <p:nvPr/>
          </p:nvSpPr>
          <p:spPr bwMode="auto">
            <a:xfrm>
              <a:off x="1685715" y="5280266"/>
              <a:ext cx="1997366" cy="418153"/>
            </a:xfrm>
            <a:custGeom>
              <a:avLst/>
              <a:gdLst>
                <a:gd name="T0" fmla="*/ 4147 w 4148"/>
                <a:gd name="T1" fmla="*/ 868 h 869"/>
                <a:gd name="T2" fmla="*/ 0 w 4148"/>
                <a:gd name="T3" fmla="*/ 868 h 869"/>
                <a:gd name="T4" fmla="*/ 0 w 4148"/>
                <a:gd name="T5" fmla="*/ 0 h 869"/>
                <a:gd name="T6" fmla="*/ 4147 w 4148"/>
                <a:gd name="T7" fmla="*/ 0 h 869"/>
                <a:gd name="T8" fmla="*/ 4147 w 4148"/>
                <a:gd name="T9" fmla="*/ 868 h 869"/>
              </a:gdLst>
              <a:ahLst/>
              <a:cxnLst>
                <a:cxn ang="0">
                  <a:pos x="T0" y="T1"/>
                </a:cxn>
                <a:cxn ang="0">
                  <a:pos x="T2" y="T3"/>
                </a:cxn>
                <a:cxn ang="0">
                  <a:pos x="T4" y="T5"/>
                </a:cxn>
                <a:cxn ang="0">
                  <a:pos x="T6" y="T7"/>
                </a:cxn>
                <a:cxn ang="0">
                  <a:pos x="T8" y="T9"/>
                </a:cxn>
              </a:cxnLst>
              <a:rect l="0" t="0" r="r" b="b"/>
              <a:pathLst>
                <a:path w="4148" h="869">
                  <a:moveTo>
                    <a:pt x="4147" y="868"/>
                  </a:moveTo>
                  <a:lnTo>
                    <a:pt x="0" y="868"/>
                  </a:lnTo>
                  <a:lnTo>
                    <a:pt x="0" y="0"/>
                  </a:lnTo>
                  <a:lnTo>
                    <a:pt x="4147" y="0"/>
                  </a:lnTo>
                  <a:lnTo>
                    <a:pt x="4147" y="868"/>
                  </a:lnTo>
                </a:path>
              </a:pathLst>
            </a:custGeom>
            <a:solidFill>
              <a:schemeClr val="accent1"/>
            </a:solidFill>
            <a:ln>
              <a:noFill/>
            </a:ln>
            <a:effectLst/>
          </p:spPr>
          <p:txBody>
            <a:bodyPr wrap="none" anchor="ctr"/>
            <a:lstStyle/>
            <a:p>
              <a:endParaRPr lang="en-US" sz="938" dirty="0">
                <a:latin typeface="Helvetica" panose="020B0604020202020204" pitchFamily="34" charset="0"/>
                <a:cs typeface="Helvetica" panose="020B0604020202020204" pitchFamily="34" charset="0"/>
              </a:endParaRPr>
            </a:p>
          </p:txBody>
        </p:sp>
        <p:sp>
          <p:nvSpPr>
            <p:cNvPr id="19" name="Freeform 18">
              <a:extLst>
                <a:ext uri="{FF2B5EF4-FFF2-40B4-BE49-F238E27FC236}">
                  <a16:creationId xmlns:a16="http://schemas.microsoft.com/office/drawing/2014/main" id="{48B763A2-52F0-904E-82A7-95C9341EDD01}"/>
                </a:ext>
              </a:extLst>
            </p:cNvPr>
            <p:cNvSpPr>
              <a:spLocks noChangeArrowheads="1"/>
            </p:cNvSpPr>
            <p:nvPr/>
          </p:nvSpPr>
          <p:spPr bwMode="auto">
            <a:xfrm>
              <a:off x="1685715" y="5027678"/>
              <a:ext cx="1997366" cy="250467"/>
            </a:xfrm>
            <a:custGeom>
              <a:avLst/>
              <a:gdLst>
                <a:gd name="T0" fmla="*/ 4147 w 4148"/>
                <a:gd name="T1" fmla="*/ 521 h 522"/>
                <a:gd name="T2" fmla="*/ 0 w 4148"/>
                <a:gd name="T3" fmla="*/ 521 h 522"/>
                <a:gd name="T4" fmla="*/ 207 w 4148"/>
                <a:gd name="T5" fmla="*/ 0 h 522"/>
                <a:gd name="T6" fmla="*/ 3939 w 4148"/>
                <a:gd name="T7" fmla="*/ 0 h 522"/>
                <a:gd name="T8" fmla="*/ 4147 w 4148"/>
                <a:gd name="T9" fmla="*/ 521 h 522"/>
              </a:gdLst>
              <a:ahLst/>
              <a:cxnLst>
                <a:cxn ang="0">
                  <a:pos x="T0" y="T1"/>
                </a:cxn>
                <a:cxn ang="0">
                  <a:pos x="T2" y="T3"/>
                </a:cxn>
                <a:cxn ang="0">
                  <a:pos x="T4" y="T5"/>
                </a:cxn>
                <a:cxn ang="0">
                  <a:pos x="T6" y="T7"/>
                </a:cxn>
                <a:cxn ang="0">
                  <a:pos x="T8" y="T9"/>
                </a:cxn>
              </a:cxnLst>
              <a:rect l="0" t="0" r="r" b="b"/>
              <a:pathLst>
                <a:path w="4148" h="522">
                  <a:moveTo>
                    <a:pt x="4147" y="521"/>
                  </a:moveTo>
                  <a:lnTo>
                    <a:pt x="0" y="521"/>
                  </a:lnTo>
                  <a:lnTo>
                    <a:pt x="207" y="0"/>
                  </a:lnTo>
                  <a:lnTo>
                    <a:pt x="3939" y="0"/>
                  </a:lnTo>
                  <a:lnTo>
                    <a:pt x="4147" y="521"/>
                  </a:lnTo>
                </a:path>
              </a:pathLst>
            </a:custGeom>
            <a:solidFill>
              <a:srgbClr val="92D050"/>
            </a:solidFill>
            <a:ln>
              <a:noFill/>
            </a:ln>
            <a:effectLst/>
          </p:spPr>
          <p:txBody>
            <a:bodyPr wrap="none" anchor="ctr"/>
            <a:lstStyle/>
            <a:p>
              <a:endParaRPr lang="en-US" sz="938" dirty="0">
                <a:latin typeface="Helvetica" panose="020B0604020202020204" pitchFamily="34" charset="0"/>
                <a:cs typeface="Helvetica" panose="020B0604020202020204" pitchFamily="34" charset="0"/>
              </a:endParaRPr>
            </a:p>
          </p:txBody>
        </p:sp>
        <p:sp>
          <p:nvSpPr>
            <p:cNvPr id="26" name="Freeform 401">
              <a:extLst>
                <a:ext uri="{FF2B5EF4-FFF2-40B4-BE49-F238E27FC236}">
                  <a16:creationId xmlns:a16="http://schemas.microsoft.com/office/drawing/2014/main" id="{52058C2A-FCF6-DE45-8CBD-6BE755EEA310}"/>
                </a:ext>
              </a:extLst>
            </p:cNvPr>
            <p:cNvSpPr>
              <a:spLocks noChangeArrowheads="1"/>
            </p:cNvSpPr>
            <p:nvPr/>
          </p:nvSpPr>
          <p:spPr bwMode="auto">
            <a:xfrm>
              <a:off x="1876749" y="3940906"/>
              <a:ext cx="1617421" cy="418153"/>
            </a:xfrm>
            <a:custGeom>
              <a:avLst/>
              <a:gdLst>
                <a:gd name="T0" fmla="*/ 3359 w 3360"/>
                <a:gd name="T1" fmla="*/ 867 h 868"/>
                <a:gd name="T2" fmla="*/ 0 w 3360"/>
                <a:gd name="T3" fmla="*/ 867 h 868"/>
                <a:gd name="T4" fmla="*/ 0 w 3360"/>
                <a:gd name="T5" fmla="*/ 0 h 868"/>
                <a:gd name="T6" fmla="*/ 3359 w 3360"/>
                <a:gd name="T7" fmla="*/ 0 h 868"/>
                <a:gd name="T8" fmla="*/ 3359 w 3360"/>
                <a:gd name="T9" fmla="*/ 867 h 868"/>
              </a:gdLst>
              <a:ahLst/>
              <a:cxnLst>
                <a:cxn ang="0">
                  <a:pos x="T0" y="T1"/>
                </a:cxn>
                <a:cxn ang="0">
                  <a:pos x="T2" y="T3"/>
                </a:cxn>
                <a:cxn ang="0">
                  <a:pos x="T4" y="T5"/>
                </a:cxn>
                <a:cxn ang="0">
                  <a:pos x="T6" y="T7"/>
                </a:cxn>
                <a:cxn ang="0">
                  <a:pos x="T8" y="T9"/>
                </a:cxn>
              </a:cxnLst>
              <a:rect l="0" t="0" r="r" b="b"/>
              <a:pathLst>
                <a:path w="3360" h="868">
                  <a:moveTo>
                    <a:pt x="3359" y="867"/>
                  </a:moveTo>
                  <a:lnTo>
                    <a:pt x="0" y="867"/>
                  </a:lnTo>
                  <a:lnTo>
                    <a:pt x="0" y="0"/>
                  </a:lnTo>
                  <a:lnTo>
                    <a:pt x="3359" y="0"/>
                  </a:lnTo>
                  <a:lnTo>
                    <a:pt x="3359" y="867"/>
                  </a:lnTo>
                </a:path>
              </a:pathLst>
            </a:custGeom>
            <a:solidFill>
              <a:srgbClr val="A13135"/>
            </a:solidFill>
            <a:ln>
              <a:noFill/>
            </a:ln>
            <a:effectLst/>
          </p:spPr>
          <p:txBody>
            <a:bodyPr wrap="none" anchor="ctr"/>
            <a:lstStyle/>
            <a:p>
              <a:endParaRPr lang="en-US" sz="938" dirty="0">
                <a:latin typeface="Helvetica" panose="020B0604020202020204" pitchFamily="34" charset="0"/>
                <a:cs typeface="Helvetica" panose="020B0604020202020204" pitchFamily="34" charset="0"/>
              </a:endParaRPr>
            </a:p>
          </p:txBody>
        </p:sp>
        <p:sp>
          <p:nvSpPr>
            <p:cNvPr id="27" name="Freeform 403">
              <a:extLst>
                <a:ext uri="{FF2B5EF4-FFF2-40B4-BE49-F238E27FC236}">
                  <a16:creationId xmlns:a16="http://schemas.microsoft.com/office/drawing/2014/main" id="{57B39D01-A7AB-8C47-86A6-0D35128CCD51}"/>
                </a:ext>
              </a:extLst>
            </p:cNvPr>
            <p:cNvSpPr>
              <a:spLocks noChangeArrowheads="1"/>
            </p:cNvSpPr>
            <p:nvPr/>
          </p:nvSpPr>
          <p:spPr bwMode="auto">
            <a:xfrm>
              <a:off x="1785477" y="4614230"/>
              <a:ext cx="1797842" cy="418151"/>
            </a:xfrm>
            <a:custGeom>
              <a:avLst/>
              <a:gdLst>
                <a:gd name="T0" fmla="*/ 3732 w 3733"/>
                <a:gd name="T1" fmla="*/ 867 h 868"/>
                <a:gd name="T2" fmla="*/ 0 w 3733"/>
                <a:gd name="T3" fmla="*/ 867 h 868"/>
                <a:gd name="T4" fmla="*/ 0 w 3733"/>
                <a:gd name="T5" fmla="*/ 0 h 868"/>
                <a:gd name="T6" fmla="*/ 3732 w 3733"/>
                <a:gd name="T7" fmla="*/ 0 h 868"/>
                <a:gd name="T8" fmla="*/ 3732 w 3733"/>
                <a:gd name="T9" fmla="*/ 867 h 868"/>
              </a:gdLst>
              <a:ahLst/>
              <a:cxnLst>
                <a:cxn ang="0">
                  <a:pos x="T0" y="T1"/>
                </a:cxn>
                <a:cxn ang="0">
                  <a:pos x="T2" y="T3"/>
                </a:cxn>
                <a:cxn ang="0">
                  <a:pos x="T4" y="T5"/>
                </a:cxn>
                <a:cxn ang="0">
                  <a:pos x="T6" y="T7"/>
                </a:cxn>
                <a:cxn ang="0">
                  <a:pos x="T8" y="T9"/>
                </a:cxn>
              </a:cxnLst>
              <a:rect l="0" t="0" r="r" b="b"/>
              <a:pathLst>
                <a:path w="3733" h="868">
                  <a:moveTo>
                    <a:pt x="3732" y="867"/>
                  </a:moveTo>
                  <a:lnTo>
                    <a:pt x="0" y="867"/>
                  </a:lnTo>
                  <a:lnTo>
                    <a:pt x="0" y="0"/>
                  </a:lnTo>
                  <a:lnTo>
                    <a:pt x="3732" y="0"/>
                  </a:lnTo>
                  <a:lnTo>
                    <a:pt x="3732" y="867"/>
                  </a:lnTo>
                </a:path>
              </a:pathLst>
            </a:custGeom>
            <a:solidFill>
              <a:srgbClr val="000000">
                <a:alpha val="15000"/>
              </a:srgbClr>
            </a:solidFill>
            <a:ln>
              <a:noFill/>
            </a:ln>
            <a:effectLst/>
          </p:spPr>
          <p:txBody>
            <a:bodyPr wrap="none" anchor="ctr"/>
            <a:lstStyle/>
            <a:p>
              <a:endParaRPr lang="en-US" sz="938" dirty="0">
                <a:latin typeface="Helvetica" panose="020B0604020202020204" pitchFamily="34" charset="0"/>
                <a:cs typeface="Helvetica" panose="020B0604020202020204" pitchFamily="34" charset="0"/>
              </a:endParaRPr>
            </a:p>
          </p:txBody>
        </p:sp>
        <p:sp>
          <p:nvSpPr>
            <p:cNvPr id="28" name="Freeform 405">
              <a:extLst>
                <a:ext uri="{FF2B5EF4-FFF2-40B4-BE49-F238E27FC236}">
                  <a16:creationId xmlns:a16="http://schemas.microsoft.com/office/drawing/2014/main" id="{DCFE5962-D990-004D-AA90-41B93E22CB24}"/>
                </a:ext>
              </a:extLst>
            </p:cNvPr>
            <p:cNvSpPr>
              <a:spLocks noChangeArrowheads="1"/>
            </p:cNvSpPr>
            <p:nvPr/>
          </p:nvSpPr>
          <p:spPr bwMode="auto">
            <a:xfrm>
              <a:off x="1685715" y="5280266"/>
              <a:ext cx="1997366" cy="418153"/>
            </a:xfrm>
            <a:custGeom>
              <a:avLst/>
              <a:gdLst>
                <a:gd name="T0" fmla="*/ 4147 w 4148"/>
                <a:gd name="T1" fmla="*/ 868 h 869"/>
                <a:gd name="T2" fmla="*/ 0 w 4148"/>
                <a:gd name="T3" fmla="*/ 868 h 869"/>
                <a:gd name="T4" fmla="*/ 0 w 4148"/>
                <a:gd name="T5" fmla="*/ 0 h 869"/>
                <a:gd name="T6" fmla="*/ 4147 w 4148"/>
                <a:gd name="T7" fmla="*/ 0 h 869"/>
                <a:gd name="T8" fmla="*/ 4147 w 4148"/>
                <a:gd name="T9" fmla="*/ 868 h 869"/>
              </a:gdLst>
              <a:ahLst/>
              <a:cxnLst>
                <a:cxn ang="0">
                  <a:pos x="T0" y="T1"/>
                </a:cxn>
                <a:cxn ang="0">
                  <a:pos x="T2" y="T3"/>
                </a:cxn>
                <a:cxn ang="0">
                  <a:pos x="T4" y="T5"/>
                </a:cxn>
                <a:cxn ang="0">
                  <a:pos x="T6" y="T7"/>
                </a:cxn>
                <a:cxn ang="0">
                  <a:pos x="T8" y="T9"/>
                </a:cxn>
              </a:cxnLst>
              <a:rect l="0" t="0" r="r" b="b"/>
              <a:pathLst>
                <a:path w="4148" h="869">
                  <a:moveTo>
                    <a:pt x="4147" y="868"/>
                  </a:moveTo>
                  <a:lnTo>
                    <a:pt x="0" y="868"/>
                  </a:lnTo>
                  <a:lnTo>
                    <a:pt x="0" y="0"/>
                  </a:lnTo>
                  <a:lnTo>
                    <a:pt x="4147" y="0"/>
                  </a:lnTo>
                  <a:lnTo>
                    <a:pt x="4147" y="868"/>
                  </a:lnTo>
                </a:path>
              </a:pathLst>
            </a:custGeom>
            <a:solidFill>
              <a:srgbClr val="55BA48"/>
            </a:solidFill>
            <a:ln>
              <a:noFill/>
            </a:ln>
            <a:effectLst/>
          </p:spPr>
          <p:txBody>
            <a:bodyPr wrap="none" anchor="ctr"/>
            <a:lstStyle/>
            <a:p>
              <a:endParaRPr lang="en-US" sz="938" dirty="0">
                <a:latin typeface="Helvetica" panose="020B0604020202020204" pitchFamily="34" charset="0"/>
                <a:cs typeface="Helvetica" panose="020B0604020202020204" pitchFamily="34" charset="0"/>
              </a:endParaRPr>
            </a:p>
          </p:txBody>
        </p:sp>
        <p:sp>
          <p:nvSpPr>
            <p:cNvPr id="30" name="TextBox 29">
              <a:extLst>
                <a:ext uri="{FF2B5EF4-FFF2-40B4-BE49-F238E27FC236}">
                  <a16:creationId xmlns:a16="http://schemas.microsoft.com/office/drawing/2014/main" id="{967BD97D-CC3A-8848-9F8C-D60B59A288C7}"/>
                </a:ext>
              </a:extLst>
            </p:cNvPr>
            <p:cNvSpPr txBox="1"/>
            <p:nvPr/>
          </p:nvSpPr>
          <p:spPr>
            <a:xfrm>
              <a:off x="1886263" y="5322018"/>
              <a:ext cx="1594155" cy="276999"/>
            </a:xfrm>
            <a:prstGeom prst="rect">
              <a:avLst/>
            </a:prstGeom>
            <a:noFill/>
          </p:spPr>
          <p:txBody>
            <a:bodyPr wrap="none" rtlCol="0" anchor="b" anchorCtr="0">
              <a:spAutoFit/>
            </a:bodyPr>
            <a:lstStyle/>
            <a:p>
              <a:pPr algn="ctr"/>
              <a:r>
                <a:rPr lang="en-US" sz="1200" b="1" dirty="0">
                  <a:solidFill>
                    <a:schemeClr val="bg1"/>
                  </a:solidFill>
                  <a:latin typeface="Helvetica" panose="020B0604020202020204" pitchFamily="34" charset="0"/>
                  <a:ea typeface="League Spartan" charset="0"/>
                  <a:cs typeface="Helvetica" panose="020B0604020202020204" pitchFamily="34" charset="0"/>
                </a:rPr>
                <a:t>Working Standards</a:t>
              </a:r>
            </a:p>
          </p:txBody>
        </p:sp>
        <p:sp>
          <p:nvSpPr>
            <p:cNvPr id="31" name="TextBox 30">
              <a:extLst>
                <a:ext uri="{FF2B5EF4-FFF2-40B4-BE49-F238E27FC236}">
                  <a16:creationId xmlns:a16="http://schemas.microsoft.com/office/drawing/2014/main" id="{C25B9858-9A46-804A-A9D4-D277155B47E8}"/>
                </a:ext>
              </a:extLst>
            </p:cNvPr>
            <p:cNvSpPr txBox="1"/>
            <p:nvPr/>
          </p:nvSpPr>
          <p:spPr>
            <a:xfrm>
              <a:off x="1800726" y="4652338"/>
              <a:ext cx="1765228" cy="276999"/>
            </a:xfrm>
            <a:prstGeom prst="rect">
              <a:avLst/>
            </a:prstGeom>
            <a:noFill/>
          </p:spPr>
          <p:txBody>
            <a:bodyPr wrap="none" rtlCol="0" anchor="b" anchorCtr="0">
              <a:spAutoFit/>
            </a:bodyPr>
            <a:lstStyle/>
            <a:p>
              <a:pPr algn="ctr"/>
              <a:r>
                <a:rPr lang="en-US" sz="1200" b="1" dirty="0">
                  <a:solidFill>
                    <a:schemeClr val="bg1"/>
                  </a:solidFill>
                  <a:latin typeface="Helvetica" panose="020B0604020202020204" pitchFamily="34" charset="0"/>
                  <a:ea typeface="League Spartan" charset="0"/>
                  <a:cs typeface="Helvetica" panose="020B0604020202020204" pitchFamily="34" charset="0"/>
                </a:rPr>
                <a:t>Secondary Standards</a:t>
              </a:r>
            </a:p>
          </p:txBody>
        </p:sp>
        <p:sp>
          <p:nvSpPr>
            <p:cNvPr id="32" name="TextBox 31">
              <a:extLst>
                <a:ext uri="{FF2B5EF4-FFF2-40B4-BE49-F238E27FC236}">
                  <a16:creationId xmlns:a16="http://schemas.microsoft.com/office/drawing/2014/main" id="{DE2DC5E5-1D9C-8F42-8814-681055DBE25E}"/>
                </a:ext>
              </a:extLst>
            </p:cNvPr>
            <p:cNvSpPr txBox="1"/>
            <p:nvPr/>
          </p:nvSpPr>
          <p:spPr>
            <a:xfrm>
              <a:off x="1908127" y="3981932"/>
              <a:ext cx="1550424" cy="276999"/>
            </a:xfrm>
            <a:prstGeom prst="rect">
              <a:avLst/>
            </a:prstGeom>
            <a:noFill/>
          </p:spPr>
          <p:txBody>
            <a:bodyPr wrap="none" rtlCol="0" anchor="b" anchorCtr="0">
              <a:spAutoFit/>
            </a:bodyPr>
            <a:lstStyle/>
            <a:p>
              <a:pPr algn="ctr"/>
              <a:r>
                <a:rPr lang="en-US" sz="1200" b="1" dirty="0">
                  <a:solidFill>
                    <a:schemeClr val="bg1"/>
                  </a:solidFill>
                  <a:latin typeface="Helvetica" panose="020B0604020202020204" pitchFamily="34" charset="0"/>
                  <a:ea typeface="League Spartan" charset="0"/>
                  <a:cs typeface="Helvetica" panose="020B0604020202020204" pitchFamily="34" charset="0"/>
                </a:rPr>
                <a:t>Primary Standards</a:t>
              </a:r>
            </a:p>
          </p:txBody>
        </p:sp>
      </p:grpSp>
      <p:pic>
        <p:nvPicPr>
          <p:cNvPr id="23" name="Graphic 22" descr="Test tubes with solid fill">
            <a:extLst>
              <a:ext uri="{FF2B5EF4-FFF2-40B4-BE49-F238E27FC236}">
                <a16:creationId xmlns:a16="http://schemas.microsoft.com/office/drawing/2014/main" id="{50301CC9-F88D-43B9-B7F7-5A001FF5D1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39276" y="1334064"/>
            <a:ext cx="914400" cy="914400"/>
          </a:xfrm>
          <a:prstGeom prst="rect">
            <a:avLst/>
          </a:prstGeom>
          <a:effectLst>
            <a:outerShdw blurRad="76200" dir="18900000" sy="23000" kx="-1200000" algn="bl" rotWithShape="0">
              <a:prstClr val="black">
                <a:alpha val="20000"/>
              </a:prstClr>
            </a:outerShdw>
          </a:effectLst>
        </p:spPr>
      </p:pic>
      <p:cxnSp>
        <p:nvCxnSpPr>
          <p:cNvPr id="39" name="Connector: Curved 38">
            <a:extLst>
              <a:ext uri="{FF2B5EF4-FFF2-40B4-BE49-F238E27FC236}">
                <a16:creationId xmlns:a16="http://schemas.microsoft.com/office/drawing/2014/main" id="{F068CE4B-B587-4877-B502-66E644B0BFCC}"/>
              </a:ext>
            </a:extLst>
          </p:cNvPr>
          <p:cNvCxnSpPr>
            <a:stCxn id="32" idx="3"/>
            <a:endCxn id="31" idx="3"/>
          </p:cNvCxnSpPr>
          <p:nvPr/>
        </p:nvCxnSpPr>
        <p:spPr bwMode="auto">
          <a:xfrm>
            <a:off x="3340632" y="2673245"/>
            <a:ext cx="106352" cy="1239489"/>
          </a:xfrm>
          <a:prstGeom prst="curvedConnector3">
            <a:avLst>
              <a:gd name="adj1" fmla="val 1145882"/>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41" name="Connector: Curved 40">
            <a:extLst>
              <a:ext uri="{FF2B5EF4-FFF2-40B4-BE49-F238E27FC236}">
                <a16:creationId xmlns:a16="http://schemas.microsoft.com/office/drawing/2014/main" id="{25C7E607-FAA8-4331-B2E6-CACE345CCAA7}"/>
              </a:ext>
            </a:extLst>
          </p:cNvPr>
          <p:cNvCxnSpPr/>
          <p:nvPr/>
        </p:nvCxnSpPr>
        <p:spPr bwMode="auto">
          <a:xfrm>
            <a:off x="3450308" y="4075310"/>
            <a:ext cx="106352" cy="1239489"/>
          </a:xfrm>
          <a:prstGeom prst="curvedConnector3">
            <a:avLst>
              <a:gd name="adj1" fmla="val 1145882"/>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42" name="Arrow: Left 41">
            <a:extLst>
              <a:ext uri="{FF2B5EF4-FFF2-40B4-BE49-F238E27FC236}">
                <a16:creationId xmlns:a16="http://schemas.microsoft.com/office/drawing/2014/main" id="{745CAED6-18CC-42D8-BC36-6FBABB09E6D6}"/>
              </a:ext>
            </a:extLst>
          </p:cNvPr>
          <p:cNvSpPr/>
          <p:nvPr/>
        </p:nvSpPr>
        <p:spPr bwMode="auto">
          <a:xfrm>
            <a:off x="5120881" y="2252881"/>
            <a:ext cx="2608187" cy="861553"/>
          </a:xfrm>
          <a:prstGeom prst="leftArrow">
            <a:avLst/>
          </a:prstGeom>
          <a:solidFill>
            <a:srgbClr val="C00000"/>
          </a:solidFill>
          <a:ln w="12700" cap="flat" cmpd="sng" algn="ctr">
            <a:no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r>
              <a:rPr lang="en-US" sz="1200" b="1" dirty="0">
                <a:solidFill>
                  <a:schemeClr val="bg1"/>
                </a:solidFill>
                <a:latin typeface="Helvetica" panose="020B0604020202020204" pitchFamily="34" charset="0"/>
                <a:cs typeface="Helvetica" panose="020B0604020202020204" pitchFamily="34" charset="0"/>
              </a:rPr>
              <a:t>Ultimate Known </a:t>
            </a:r>
          </a:p>
          <a:p>
            <a:pPr marL="0" marR="0" indent="0" algn="ctr" defTabSz="584200" rtl="0" eaLnBrk="1" fontAlgn="base" latinLnBrk="0" hangingPunct="0">
              <a:lnSpc>
                <a:spcPct val="100000"/>
              </a:lnSpc>
              <a:spcBef>
                <a:spcPct val="0"/>
              </a:spcBef>
              <a:spcAft>
                <a:spcPct val="0"/>
              </a:spcAft>
              <a:buClrTx/>
              <a:buSzTx/>
              <a:buFontTx/>
              <a:buNone/>
              <a:tabLst/>
            </a:pPr>
            <a:r>
              <a:rPr lang="en-US" sz="1200" b="1" dirty="0">
                <a:solidFill>
                  <a:schemeClr val="bg1"/>
                </a:solidFill>
                <a:latin typeface="Helvetica" panose="020B0604020202020204" pitchFamily="34" charset="0"/>
                <a:cs typeface="Helvetica" panose="020B0604020202020204" pitchFamily="34" charset="0"/>
              </a:rPr>
              <a:t>Metrological Agency</a:t>
            </a:r>
            <a:endParaRPr kumimoji="0" lang="en-US" sz="1200" b="1" i="0" u="none" strike="noStrike" cap="none" normalizeH="0" baseline="0" dirty="0">
              <a:ln>
                <a:noFill/>
              </a:ln>
              <a:solidFill>
                <a:schemeClr val="bg1"/>
              </a:solidFill>
              <a:effectLst/>
              <a:latin typeface="Helvetica" panose="020B0604020202020204" pitchFamily="34" charset="0"/>
              <a:cs typeface="Helvetica" panose="020B0604020202020204" pitchFamily="34" charset="0"/>
              <a:sym typeface="Helvetica Neue Light" charset="0"/>
            </a:endParaRPr>
          </a:p>
        </p:txBody>
      </p:sp>
      <p:sp>
        <p:nvSpPr>
          <p:cNvPr id="43" name="Arrow: Left 42">
            <a:extLst>
              <a:ext uri="{FF2B5EF4-FFF2-40B4-BE49-F238E27FC236}">
                <a16:creationId xmlns:a16="http://schemas.microsoft.com/office/drawing/2014/main" id="{762B428F-6806-4CED-A714-44180F346EE2}"/>
              </a:ext>
            </a:extLst>
          </p:cNvPr>
          <p:cNvSpPr/>
          <p:nvPr/>
        </p:nvSpPr>
        <p:spPr bwMode="auto">
          <a:xfrm>
            <a:off x="5120880" y="3481956"/>
            <a:ext cx="2608187" cy="861553"/>
          </a:xfrm>
          <a:prstGeom prst="leftArrow">
            <a:avLst/>
          </a:prstGeom>
          <a:solidFill>
            <a:schemeClr val="accent2"/>
          </a:solidFill>
          <a:ln w="12700" cap="flat" cmpd="sng" algn="ctr">
            <a:no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r>
              <a:rPr lang="en-US" sz="1200" b="1" dirty="0">
                <a:solidFill>
                  <a:schemeClr val="bg1"/>
                </a:solidFill>
                <a:latin typeface="Helvetica" panose="020B0604020202020204" pitchFamily="34" charset="0"/>
                <a:cs typeface="Helvetica" panose="020B0604020202020204" pitchFamily="34" charset="0"/>
              </a:rPr>
              <a:t>Reference Materials Providers</a:t>
            </a:r>
          </a:p>
          <a:p>
            <a:pPr marL="0" marR="0" indent="0" algn="ctr" defTabSz="584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Helvetica" panose="020B0604020202020204" pitchFamily="34" charset="0"/>
                <a:cs typeface="Helvetica" panose="020B0604020202020204" pitchFamily="34" charset="0"/>
                <a:sym typeface="Helvetica Neue Light" charset="0"/>
              </a:rPr>
              <a:t>Spex, NSI</a:t>
            </a:r>
          </a:p>
        </p:txBody>
      </p:sp>
      <p:sp>
        <p:nvSpPr>
          <p:cNvPr id="44" name="Arrow: Left 43">
            <a:extLst>
              <a:ext uri="{FF2B5EF4-FFF2-40B4-BE49-F238E27FC236}">
                <a16:creationId xmlns:a16="http://schemas.microsoft.com/office/drawing/2014/main" id="{C8936323-08E6-4101-8B94-B7DBBD85D0D5}"/>
              </a:ext>
            </a:extLst>
          </p:cNvPr>
          <p:cNvSpPr/>
          <p:nvPr/>
        </p:nvSpPr>
        <p:spPr bwMode="auto">
          <a:xfrm>
            <a:off x="5070818" y="4773855"/>
            <a:ext cx="2608187" cy="861553"/>
          </a:xfrm>
          <a:prstGeom prst="leftArrow">
            <a:avLst/>
          </a:prstGeom>
          <a:solidFill>
            <a:srgbClr val="55BA48"/>
          </a:solidFill>
          <a:ln w="12700" cap="flat" cmpd="sng" algn="ctr">
            <a:no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Helvetica" panose="020B0604020202020204" pitchFamily="34" charset="0"/>
                <a:cs typeface="Helvetica" panose="020B0604020202020204" pitchFamily="34" charset="0"/>
                <a:sym typeface="Helvetica Neue Light" charset="0"/>
              </a:rPr>
              <a:t>Compared to Secondary</a:t>
            </a:r>
          </a:p>
          <a:p>
            <a:pPr marL="0" marR="0" indent="0" algn="ctr" defTabSz="584200" rtl="0" eaLnBrk="1" fontAlgn="base" latinLnBrk="0" hangingPunct="0">
              <a:lnSpc>
                <a:spcPct val="100000"/>
              </a:lnSpc>
              <a:spcBef>
                <a:spcPct val="0"/>
              </a:spcBef>
              <a:spcAft>
                <a:spcPct val="0"/>
              </a:spcAft>
              <a:buClrTx/>
              <a:buSzTx/>
              <a:buFontTx/>
              <a:buNone/>
              <a:tabLst/>
            </a:pPr>
            <a:r>
              <a:rPr lang="en-US" sz="1200" b="1" dirty="0">
                <a:solidFill>
                  <a:schemeClr val="bg1"/>
                </a:solidFill>
                <a:latin typeface="Helvetica" panose="020B0604020202020204" pitchFamily="34" charset="0"/>
                <a:cs typeface="Helvetica" panose="020B0604020202020204" pitchFamily="34" charset="0"/>
              </a:rPr>
              <a:t>In-house</a:t>
            </a:r>
            <a:endParaRPr kumimoji="0" lang="en-US" sz="1200" b="1" i="0" u="none" strike="noStrike" cap="none" normalizeH="0" baseline="0" dirty="0">
              <a:ln>
                <a:noFill/>
              </a:ln>
              <a:solidFill>
                <a:schemeClr val="bg1"/>
              </a:solidFill>
              <a:effectLst/>
              <a:latin typeface="Helvetica" panose="020B0604020202020204" pitchFamily="34" charset="0"/>
              <a:cs typeface="Helvetica" panose="020B0604020202020204" pitchFamily="34" charset="0"/>
              <a:sym typeface="Helvetica Neue Light" charset="0"/>
            </a:endParaRPr>
          </a:p>
        </p:txBody>
      </p:sp>
      <p:sp>
        <p:nvSpPr>
          <p:cNvPr id="45" name="TextBox 44">
            <a:extLst>
              <a:ext uri="{FF2B5EF4-FFF2-40B4-BE49-F238E27FC236}">
                <a16:creationId xmlns:a16="http://schemas.microsoft.com/office/drawing/2014/main" id="{006DB2BE-4112-4F30-BCC6-43EE90CCD991}"/>
              </a:ext>
            </a:extLst>
          </p:cNvPr>
          <p:cNvSpPr txBox="1"/>
          <p:nvPr/>
        </p:nvSpPr>
        <p:spPr>
          <a:xfrm>
            <a:off x="4639507" y="1253149"/>
            <a:ext cx="3430093" cy="830997"/>
          </a:xfrm>
          <a:prstGeom prst="rect">
            <a:avLst/>
          </a:prstGeom>
          <a:noFill/>
        </p:spPr>
        <p:txBody>
          <a:bodyPr wrap="square" rtlCol="0">
            <a:spAutoFit/>
          </a:bodyPr>
          <a:lstStyle/>
          <a:p>
            <a:r>
              <a:rPr lang="en-US" sz="2400" dirty="0">
                <a:latin typeface="Helvetica" panose="020B0604020202020204" pitchFamily="34" charset="0"/>
                <a:cs typeface="Helvetica" panose="020B0604020202020204" pitchFamily="34" charset="0"/>
              </a:rPr>
              <a:t>The ‘Known’ or Key to Unlock Analysis</a:t>
            </a:r>
          </a:p>
        </p:txBody>
      </p:sp>
      <p:pic>
        <p:nvPicPr>
          <p:cNvPr id="29" name="Graphic 28" descr="Key outline">
            <a:extLst>
              <a:ext uri="{FF2B5EF4-FFF2-40B4-BE49-F238E27FC236}">
                <a16:creationId xmlns:a16="http://schemas.microsoft.com/office/drawing/2014/main" id="{D7361D58-F3DB-480C-B7B6-C446BC619F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46530" y="1293198"/>
            <a:ext cx="914400" cy="914400"/>
          </a:xfrm>
          <a:prstGeom prst="rect">
            <a:avLst/>
          </a:prstGeom>
        </p:spPr>
      </p:pic>
    </p:spTree>
    <p:custDataLst>
      <p:tags r:id="rId1"/>
    </p:custDataLst>
    <p:extLst>
      <p:ext uri="{BB962C8B-B14F-4D97-AF65-F5344CB8AC3E}">
        <p14:creationId xmlns:p14="http://schemas.microsoft.com/office/powerpoint/2010/main" val="2820608127"/>
      </p:ext>
    </p:extLst>
  </p:cSld>
  <p:clrMapOvr>
    <a:masterClrMapping/>
  </p:clrMapOvr>
  <mc:AlternateContent xmlns:mc="http://schemas.openxmlformats.org/markup-compatibility/2006" xmlns:p14="http://schemas.microsoft.com/office/powerpoint/2010/main">
    <mc:Choice Requires="p14">
      <p:transition spd="slow" p14:dur="2000" advTm="92727"/>
    </mc:Choice>
    <mc:Fallback xmlns="">
      <p:transition spd="slow" advTm="927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8191" y="521638"/>
            <a:ext cx="8688622" cy="405462"/>
          </a:xfrm>
        </p:spPr>
        <p:txBody>
          <a:bodyPr/>
          <a:lstStyle/>
          <a:p>
            <a:r>
              <a:rPr lang="en-US" sz="2400" dirty="0"/>
              <a:t>What are Standards, RM, CRM or Certified Standards?</a:t>
            </a:r>
          </a:p>
        </p:txBody>
      </p:sp>
      <p:grpSp>
        <p:nvGrpSpPr>
          <p:cNvPr id="23" name="Group 22">
            <a:extLst>
              <a:ext uri="{FF2B5EF4-FFF2-40B4-BE49-F238E27FC236}">
                <a16:creationId xmlns:a16="http://schemas.microsoft.com/office/drawing/2014/main" id="{483AE464-8AD4-4BB9-955D-9F36E3B309E2}"/>
              </a:ext>
            </a:extLst>
          </p:cNvPr>
          <p:cNvGrpSpPr/>
          <p:nvPr/>
        </p:nvGrpSpPr>
        <p:grpSpPr>
          <a:xfrm>
            <a:off x="2568950" y="2479398"/>
            <a:ext cx="1636004" cy="1636004"/>
            <a:chOff x="4111185" y="2923508"/>
            <a:chExt cx="1636004" cy="1636004"/>
          </a:xfrm>
        </p:grpSpPr>
        <p:pic>
          <p:nvPicPr>
            <p:cNvPr id="20" name="Graphic 19" descr="List outline">
              <a:extLst>
                <a:ext uri="{FF2B5EF4-FFF2-40B4-BE49-F238E27FC236}">
                  <a16:creationId xmlns:a16="http://schemas.microsoft.com/office/drawing/2014/main" id="{28738D1F-F044-4D1C-ACB5-3AC12BC42F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1185" y="2923508"/>
              <a:ext cx="1636004" cy="1636004"/>
            </a:xfrm>
            <a:prstGeom prst="rect">
              <a:avLst/>
            </a:prstGeom>
          </p:spPr>
        </p:pic>
        <p:grpSp>
          <p:nvGrpSpPr>
            <p:cNvPr id="22" name="Group 21">
              <a:extLst>
                <a:ext uri="{FF2B5EF4-FFF2-40B4-BE49-F238E27FC236}">
                  <a16:creationId xmlns:a16="http://schemas.microsoft.com/office/drawing/2014/main" id="{A8925DA1-4972-4519-83DC-3197BAD6E5EF}"/>
                </a:ext>
              </a:extLst>
            </p:cNvPr>
            <p:cNvGrpSpPr/>
            <p:nvPr/>
          </p:nvGrpSpPr>
          <p:grpSpPr>
            <a:xfrm>
              <a:off x="4509868" y="3250973"/>
              <a:ext cx="776507" cy="787627"/>
              <a:chOff x="4509868" y="3250973"/>
              <a:chExt cx="776507" cy="787627"/>
            </a:xfrm>
          </p:grpSpPr>
          <p:sp>
            <p:nvSpPr>
              <p:cNvPr id="5" name="Rectangle: Rounded Corners 4">
                <a:extLst>
                  <a:ext uri="{FF2B5EF4-FFF2-40B4-BE49-F238E27FC236}">
                    <a16:creationId xmlns:a16="http://schemas.microsoft.com/office/drawing/2014/main" id="{3EB20B1C-3D75-4BDF-9AFC-C31564F6C993}"/>
                  </a:ext>
                </a:extLst>
              </p:cNvPr>
              <p:cNvSpPr/>
              <p:nvPr/>
            </p:nvSpPr>
            <p:spPr bwMode="auto">
              <a:xfrm>
                <a:off x="4572000" y="3784373"/>
                <a:ext cx="714375" cy="254227"/>
              </a:xfrm>
              <a:prstGeom prst="roundRect">
                <a:avLst/>
              </a:prstGeom>
              <a:solidFill>
                <a:schemeClr val="bg1"/>
              </a:solidFill>
              <a:ln w="12700" cap="flat" cmpd="sng" algn="ctr">
                <a:solidFill>
                  <a:schemeClr val="bg1"/>
                </a:solid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000000"/>
                  </a:solidFill>
                  <a:effectLst/>
                  <a:latin typeface="Helvetica Neue Light" charset="0"/>
                  <a:ea typeface="Helvetica Neue Light" charset="0"/>
                  <a:cs typeface="Helvetica Neue Light" charset="0"/>
                  <a:sym typeface="Helvetica Neue Light" charset="0"/>
                </a:endParaRPr>
              </a:p>
            </p:txBody>
          </p:sp>
          <p:sp>
            <p:nvSpPr>
              <p:cNvPr id="7" name="Rectangle: Rounded Corners 6">
                <a:extLst>
                  <a:ext uri="{FF2B5EF4-FFF2-40B4-BE49-F238E27FC236}">
                    <a16:creationId xmlns:a16="http://schemas.microsoft.com/office/drawing/2014/main" id="{AAE0BB45-DA3E-4F87-92A6-ECED7B8CFE2C}"/>
                  </a:ext>
                </a:extLst>
              </p:cNvPr>
              <p:cNvSpPr/>
              <p:nvPr/>
            </p:nvSpPr>
            <p:spPr bwMode="auto">
              <a:xfrm>
                <a:off x="4509868" y="3250973"/>
                <a:ext cx="776507" cy="254227"/>
              </a:xfrm>
              <a:prstGeom prst="roundRect">
                <a:avLst/>
              </a:prstGeom>
              <a:solidFill>
                <a:schemeClr val="bg1"/>
              </a:solidFill>
              <a:ln w="12700" cap="flat" cmpd="sng" algn="ctr">
                <a:solidFill>
                  <a:schemeClr val="bg1"/>
                </a:solid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000000"/>
                  </a:solidFill>
                  <a:effectLst/>
                  <a:latin typeface="Helvetica Neue Light" charset="0"/>
                  <a:ea typeface="Helvetica Neue Light" charset="0"/>
                  <a:cs typeface="Helvetica Neue Light" charset="0"/>
                  <a:sym typeface="Helvetica Neue Light" charset="0"/>
                </a:endParaRPr>
              </a:p>
            </p:txBody>
          </p:sp>
        </p:grpSp>
      </p:grpSp>
      <p:pic>
        <p:nvPicPr>
          <p:cNvPr id="9" name="Picture 8">
            <a:extLst>
              <a:ext uri="{FF2B5EF4-FFF2-40B4-BE49-F238E27FC236}">
                <a16:creationId xmlns:a16="http://schemas.microsoft.com/office/drawing/2014/main" id="{7DBBCC51-5FFE-4662-9BEE-9380C69B8A6A}"/>
              </a:ext>
            </a:extLst>
          </p:cNvPr>
          <p:cNvPicPr>
            <a:picLocks noChangeAspect="1"/>
          </p:cNvPicPr>
          <p:nvPr/>
        </p:nvPicPr>
        <p:blipFill>
          <a:blip r:embed="rId5"/>
          <a:stretch>
            <a:fillRect/>
          </a:stretch>
        </p:blipFill>
        <p:spPr>
          <a:xfrm>
            <a:off x="2433751" y="3067843"/>
            <a:ext cx="194894" cy="722314"/>
          </a:xfrm>
          <a:prstGeom prst="rect">
            <a:avLst/>
          </a:prstGeom>
        </p:spPr>
      </p:pic>
      <p:grpSp>
        <p:nvGrpSpPr>
          <p:cNvPr id="16" name="Group 15">
            <a:extLst>
              <a:ext uri="{FF2B5EF4-FFF2-40B4-BE49-F238E27FC236}">
                <a16:creationId xmlns:a16="http://schemas.microsoft.com/office/drawing/2014/main" id="{02B5F3F1-440B-4B0D-9652-3317A92743A7}"/>
              </a:ext>
            </a:extLst>
          </p:cNvPr>
          <p:cNvGrpSpPr/>
          <p:nvPr/>
        </p:nvGrpSpPr>
        <p:grpSpPr>
          <a:xfrm>
            <a:off x="1819980" y="2862263"/>
            <a:ext cx="578258" cy="925089"/>
            <a:chOff x="456141" y="1540683"/>
            <a:chExt cx="1039284" cy="1523088"/>
          </a:xfrm>
        </p:grpSpPr>
        <p:pic>
          <p:nvPicPr>
            <p:cNvPr id="13" name="Picture 12">
              <a:extLst>
                <a:ext uri="{FF2B5EF4-FFF2-40B4-BE49-F238E27FC236}">
                  <a16:creationId xmlns:a16="http://schemas.microsoft.com/office/drawing/2014/main" id="{C244D0DF-2800-4A41-8BE0-6B6041EDCAC5}"/>
                </a:ext>
              </a:extLst>
            </p:cNvPr>
            <p:cNvPicPr>
              <a:picLocks noChangeAspect="1"/>
            </p:cNvPicPr>
            <p:nvPr/>
          </p:nvPicPr>
          <p:blipFill>
            <a:blip r:embed="rId6"/>
            <a:stretch>
              <a:fillRect/>
            </a:stretch>
          </p:blipFill>
          <p:spPr>
            <a:xfrm>
              <a:off x="456141" y="1540683"/>
              <a:ext cx="1039284" cy="1523088"/>
            </a:xfrm>
            <a:prstGeom prst="rect">
              <a:avLst/>
            </a:prstGeom>
          </p:spPr>
        </p:pic>
        <p:sp>
          <p:nvSpPr>
            <p:cNvPr id="11" name="Rectangle: Rounded Corners 10">
              <a:extLst>
                <a:ext uri="{FF2B5EF4-FFF2-40B4-BE49-F238E27FC236}">
                  <a16:creationId xmlns:a16="http://schemas.microsoft.com/office/drawing/2014/main" id="{19F9DDD9-871F-4503-86FC-02F0CADE16D7}"/>
                </a:ext>
              </a:extLst>
            </p:cNvPr>
            <p:cNvSpPr/>
            <p:nvPr/>
          </p:nvSpPr>
          <p:spPr bwMode="auto">
            <a:xfrm>
              <a:off x="869376" y="2314575"/>
              <a:ext cx="402212" cy="175467"/>
            </a:xfrm>
            <a:prstGeom prst="roundRect">
              <a:avLst/>
            </a:prstGeom>
            <a:solidFill>
              <a:schemeClr val="bg1"/>
            </a:solidFill>
            <a:ln w="12700" cap="flat" cmpd="sng" algn="ctr">
              <a:solidFill>
                <a:schemeClr val="bg1"/>
              </a:solid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000000"/>
                </a:solidFill>
                <a:effectLst/>
                <a:latin typeface="Helvetica Neue Light" charset="0"/>
                <a:ea typeface="Helvetica Neue Light" charset="0"/>
                <a:cs typeface="Helvetica Neue Light" charset="0"/>
                <a:sym typeface="Helvetica Neue Light" charset="0"/>
              </a:endParaRPr>
            </a:p>
          </p:txBody>
        </p:sp>
      </p:grpSp>
      <p:pic>
        <p:nvPicPr>
          <p:cNvPr id="18" name="Graphic 17" descr="Box outline">
            <a:extLst>
              <a:ext uri="{FF2B5EF4-FFF2-40B4-BE49-F238E27FC236}">
                <a16:creationId xmlns:a16="http://schemas.microsoft.com/office/drawing/2014/main" id="{B6EA76B5-3A8E-45AC-A397-B7F83F49ADD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096" y="2208283"/>
            <a:ext cx="1919288" cy="1919288"/>
          </a:xfrm>
          <a:prstGeom prst="rect">
            <a:avLst/>
          </a:prstGeom>
        </p:spPr>
      </p:pic>
      <p:sp>
        <p:nvSpPr>
          <p:cNvPr id="24" name="TextBox 23">
            <a:extLst>
              <a:ext uri="{FF2B5EF4-FFF2-40B4-BE49-F238E27FC236}">
                <a16:creationId xmlns:a16="http://schemas.microsoft.com/office/drawing/2014/main" id="{86A96185-7C4E-48A8-8C78-2543306B610D}"/>
              </a:ext>
            </a:extLst>
          </p:cNvPr>
          <p:cNvSpPr txBox="1"/>
          <p:nvPr/>
        </p:nvSpPr>
        <p:spPr>
          <a:xfrm>
            <a:off x="5986894" y="1596492"/>
            <a:ext cx="1845859" cy="923330"/>
          </a:xfrm>
          <a:prstGeom prst="rect">
            <a:avLst/>
          </a:prstGeom>
          <a:noFill/>
        </p:spPr>
        <p:txBody>
          <a:bodyPr wrap="square" rtlCol="0">
            <a:spAutoFit/>
          </a:bodyPr>
          <a:lstStyle/>
          <a:p>
            <a:r>
              <a:rPr lang="en-US" sz="1800" dirty="0">
                <a:latin typeface="Helvetica" panose="020B0604020202020204" pitchFamily="34" charset="0"/>
                <a:cs typeface="Helvetica" panose="020B0604020202020204" pitchFamily="34" charset="0"/>
              </a:rPr>
              <a:t>Standard or Reference Material</a:t>
            </a:r>
          </a:p>
        </p:txBody>
      </p:sp>
      <p:cxnSp>
        <p:nvCxnSpPr>
          <p:cNvPr id="26" name="Connector: Elbow 25">
            <a:extLst>
              <a:ext uri="{FF2B5EF4-FFF2-40B4-BE49-F238E27FC236}">
                <a16:creationId xmlns:a16="http://schemas.microsoft.com/office/drawing/2014/main" id="{D6A03925-D215-4702-BB8A-30278FBEEC52}"/>
              </a:ext>
            </a:extLst>
          </p:cNvPr>
          <p:cNvCxnSpPr>
            <a:cxnSpLocks/>
            <a:stCxn id="13" idx="0"/>
            <a:endCxn id="24" idx="1"/>
          </p:cNvCxnSpPr>
          <p:nvPr/>
        </p:nvCxnSpPr>
        <p:spPr bwMode="auto">
          <a:xfrm rot="5400000" flipH="1" flipV="1">
            <a:off x="3645948" y="521318"/>
            <a:ext cx="804106" cy="3877785"/>
          </a:xfrm>
          <a:prstGeom prst="bentConnector2">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28" name="TextBox 27">
            <a:extLst>
              <a:ext uri="{FF2B5EF4-FFF2-40B4-BE49-F238E27FC236}">
                <a16:creationId xmlns:a16="http://schemas.microsoft.com/office/drawing/2014/main" id="{3FF04B68-855C-402B-8D77-39CC64AEC6BC}"/>
              </a:ext>
            </a:extLst>
          </p:cNvPr>
          <p:cNvSpPr txBox="1"/>
          <p:nvPr/>
        </p:nvSpPr>
        <p:spPr>
          <a:xfrm>
            <a:off x="7364467" y="1493273"/>
            <a:ext cx="1152525" cy="923330"/>
          </a:xfrm>
          <a:prstGeom prst="rect">
            <a:avLst/>
          </a:prstGeom>
          <a:noFill/>
        </p:spPr>
        <p:txBody>
          <a:bodyPr wrap="square" rtlCol="0">
            <a:spAutoFit/>
          </a:bodyPr>
          <a:lstStyle/>
          <a:p>
            <a:r>
              <a:rPr lang="en-US" sz="5400" b="1" dirty="0">
                <a:latin typeface="Helvetica" panose="020B0604020202020204" pitchFamily="34" charset="0"/>
                <a:cs typeface="Helvetica" panose="020B0604020202020204" pitchFamily="34" charset="0"/>
              </a:rPr>
              <a:t>?</a:t>
            </a:r>
          </a:p>
        </p:txBody>
      </p:sp>
      <p:sp>
        <p:nvSpPr>
          <p:cNvPr id="30" name="TextBox 29">
            <a:extLst>
              <a:ext uri="{FF2B5EF4-FFF2-40B4-BE49-F238E27FC236}">
                <a16:creationId xmlns:a16="http://schemas.microsoft.com/office/drawing/2014/main" id="{CB12CE46-88E9-4B06-9348-C0E06DC6E280}"/>
              </a:ext>
            </a:extLst>
          </p:cNvPr>
          <p:cNvSpPr txBox="1"/>
          <p:nvPr/>
        </p:nvSpPr>
        <p:spPr>
          <a:xfrm>
            <a:off x="5986894" y="2706262"/>
            <a:ext cx="1845859" cy="1200329"/>
          </a:xfrm>
          <a:prstGeom prst="rect">
            <a:avLst/>
          </a:prstGeom>
          <a:noFill/>
        </p:spPr>
        <p:txBody>
          <a:bodyPr wrap="square" rtlCol="0">
            <a:spAutoFit/>
          </a:bodyPr>
          <a:lstStyle/>
          <a:p>
            <a:r>
              <a:rPr lang="en-US" sz="1800" dirty="0">
                <a:latin typeface="Helvetica" panose="020B0604020202020204" pitchFamily="34" charset="0"/>
                <a:cs typeface="Helvetica" panose="020B0604020202020204" pitchFamily="34" charset="0"/>
              </a:rPr>
              <a:t>Certified</a:t>
            </a:r>
          </a:p>
          <a:p>
            <a:r>
              <a:rPr lang="en-US" sz="1800" dirty="0">
                <a:latin typeface="Helvetica" panose="020B0604020202020204" pitchFamily="34" charset="0"/>
                <a:cs typeface="Helvetica" panose="020B0604020202020204" pitchFamily="34" charset="0"/>
              </a:rPr>
              <a:t>Standard or Reference Material</a:t>
            </a:r>
          </a:p>
        </p:txBody>
      </p:sp>
      <p:sp>
        <p:nvSpPr>
          <p:cNvPr id="31" name="TextBox 30">
            <a:extLst>
              <a:ext uri="{FF2B5EF4-FFF2-40B4-BE49-F238E27FC236}">
                <a16:creationId xmlns:a16="http://schemas.microsoft.com/office/drawing/2014/main" id="{AA26F4C9-08E1-44F1-9EDC-18D20F391B40}"/>
              </a:ext>
            </a:extLst>
          </p:cNvPr>
          <p:cNvSpPr txBox="1"/>
          <p:nvPr/>
        </p:nvSpPr>
        <p:spPr>
          <a:xfrm>
            <a:off x="7364468" y="2819904"/>
            <a:ext cx="1152525" cy="923330"/>
          </a:xfrm>
          <a:prstGeom prst="rect">
            <a:avLst/>
          </a:prstGeom>
          <a:noFill/>
        </p:spPr>
        <p:txBody>
          <a:bodyPr wrap="square" rtlCol="0">
            <a:spAutoFit/>
          </a:bodyPr>
          <a:lstStyle/>
          <a:p>
            <a:r>
              <a:rPr lang="en-US" sz="5400" b="1" dirty="0">
                <a:latin typeface="Helvetica" panose="020B0604020202020204" pitchFamily="34" charset="0"/>
                <a:cs typeface="Helvetica" panose="020B0604020202020204" pitchFamily="34" charset="0"/>
              </a:rPr>
              <a:t>?</a:t>
            </a:r>
          </a:p>
        </p:txBody>
      </p:sp>
      <p:cxnSp>
        <p:nvCxnSpPr>
          <p:cNvPr id="18432" name="Connector: Elbow 18431">
            <a:extLst>
              <a:ext uri="{FF2B5EF4-FFF2-40B4-BE49-F238E27FC236}">
                <a16:creationId xmlns:a16="http://schemas.microsoft.com/office/drawing/2014/main" id="{BC0564AB-57C5-4433-A36D-07A250725F13}"/>
              </a:ext>
            </a:extLst>
          </p:cNvPr>
          <p:cNvCxnSpPr>
            <a:cxnSpLocks/>
            <a:stCxn id="20" idx="2"/>
          </p:cNvCxnSpPr>
          <p:nvPr/>
        </p:nvCxnSpPr>
        <p:spPr bwMode="auto">
          <a:xfrm rot="16200000" flipH="1">
            <a:off x="4451264" y="3051089"/>
            <a:ext cx="523276" cy="2651901"/>
          </a:xfrm>
          <a:prstGeom prst="bentConnector2">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8435" name="Straight Arrow Connector 18434">
            <a:extLst>
              <a:ext uri="{FF2B5EF4-FFF2-40B4-BE49-F238E27FC236}">
                <a16:creationId xmlns:a16="http://schemas.microsoft.com/office/drawing/2014/main" id="{860A0C71-4EFC-4B2F-8798-031E8B29C526}"/>
              </a:ext>
            </a:extLst>
          </p:cNvPr>
          <p:cNvCxnSpPr>
            <a:stCxn id="30" idx="1"/>
          </p:cNvCxnSpPr>
          <p:nvPr/>
        </p:nvCxnSpPr>
        <p:spPr bwMode="auto">
          <a:xfrm>
            <a:off x="5986894" y="3306427"/>
            <a:ext cx="0" cy="1092438"/>
          </a:xfrm>
          <a:prstGeom prst="straightConnector1">
            <a:avLst/>
          </a:prstGeom>
          <a:solidFill>
            <a:srgbClr val="274B57"/>
          </a:solidFill>
          <a:ln w="12700" cap="flat" cmpd="sng" algn="ctr">
            <a:noFill/>
            <a:prstDash val="solid"/>
            <a:miter lim="0"/>
            <a:headEnd type="none" w="med" len="med"/>
            <a:tailEnd type="triangle"/>
          </a:ln>
          <a:effectLst/>
        </p:spPr>
      </p:cxnSp>
      <p:cxnSp>
        <p:nvCxnSpPr>
          <p:cNvPr id="18437" name="Straight Arrow Connector 18436">
            <a:extLst>
              <a:ext uri="{FF2B5EF4-FFF2-40B4-BE49-F238E27FC236}">
                <a16:creationId xmlns:a16="http://schemas.microsoft.com/office/drawing/2014/main" id="{DEF3A5BF-5DF3-4709-B065-5D3C71B9A827}"/>
              </a:ext>
            </a:extLst>
          </p:cNvPr>
          <p:cNvCxnSpPr>
            <a:stCxn id="20" idx="3"/>
            <a:endCxn id="30" idx="1"/>
          </p:cNvCxnSpPr>
          <p:nvPr/>
        </p:nvCxnSpPr>
        <p:spPr bwMode="auto">
          <a:xfrm>
            <a:off x="4204954" y="3297400"/>
            <a:ext cx="1781940" cy="9027"/>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pic>
        <p:nvPicPr>
          <p:cNvPr id="18443" name="Graphic 18442" descr="List outline">
            <a:extLst>
              <a:ext uri="{FF2B5EF4-FFF2-40B4-BE49-F238E27FC236}">
                <a16:creationId xmlns:a16="http://schemas.microsoft.com/office/drawing/2014/main" id="{FE6049FA-925A-4F24-B682-84B85064E6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86515" y="2496964"/>
            <a:ext cx="1600872" cy="1618436"/>
          </a:xfrm>
          <a:prstGeom prst="rect">
            <a:avLst/>
          </a:prstGeom>
        </p:spPr>
      </p:pic>
      <p:sp>
        <p:nvSpPr>
          <p:cNvPr id="44" name="TextBox 43">
            <a:extLst>
              <a:ext uri="{FF2B5EF4-FFF2-40B4-BE49-F238E27FC236}">
                <a16:creationId xmlns:a16="http://schemas.microsoft.com/office/drawing/2014/main" id="{2429AD92-4E9E-4596-9A05-6385FD2B47B5}"/>
              </a:ext>
            </a:extLst>
          </p:cNvPr>
          <p:cNvSpPr txBox="1"/>
          <p:nvPr/>
        </p:nvSpPr>
        <p:spPr>
          <a:xfrm>
            <a:off x="6094870" y="3968325"/>
            <a:ext cx="1845859" cy="1477328"/>
          </a:xfrm>
          <a:prstGeom prst="rect">
            <a:avLst/>
          </a:prstGeom>
          <a:noFill/>
        </p:spPr>
        <p:txBody>
          <a:bodyPr wrap="square" rtlCol="0">
            <a:spAutoFit/>
          </a:bodyPr>
          <a:lstStyle/>
          <a:p>
            <a:r>
              <a:rPr lang="en-US" sz="1800" dirty="0">
                <a:latin typeface="Helvetica" panose="020B0604020202020204" pitchFamily="34" charset="0"/>
                <a:cs typeface="Helvetica" panose="020B0604020202020204" pitchFamily="34" charset="0"/>
              </a:rPr>
              <a:t>‘ISO’</a:t>
            </a:r>
          </a:p>
          <a:p>
            <a:r>
              <a:rPr lang="en-US" sz="1800" dirty="0">
                <a:latin typeface="Helvetica" panose="020B0604020202020204" pitchFamily="34" charset="0"/>
                <a:cs typeface="Helvetica" panose="020B0604020202020204" pitchFamily="34" charset="0"/>
              </a:rPr>
              <a:t>Certified</a:t>
            </a:r>
          </a:p>
          <a:p>
            <a:r>
              <a:rPr lang="en-US" sz="1800" dirty="0">
                <a:latin typeface="Helvetica" panose="020B0604020202020204" pitchFamily="34" charset="0"/>
                <a:cs typeface="Helvetica" panose="020B0604020202020204" pitchFamily="34" charset="0"/>
              </a:rPr>
              <a:t>Standard or Reference Material</a:t>
            </a:r>
          </a:p>
        </p:txBody>
      </p:sp>
      <p:pic>
        <p:nvPicPr>
          <p:cNvPr id="14" name="Picture 13">
            <a:extLst>
              <a:ext uri="{FF2B5EF4-FFF2-40B4-BE49-F238E27FC236}">
                <a16:creationId xmlns:a16="http://schemas.microsoft.com/office/drawing/2014/main" id="{5BC5A8C5-BB4B-424A-95A6-4C19F4D19E82}"/>
              </a:ext>
            </a:extLst>
          </p:cNvPr>
          <p:cNvPicPr>
            <a:picLocks noChangeAspect="1"/>
          </p:cNvPicPr>
          <p:nvPr/>
        </p:nvPicPr>
        <p:blipFill>
          <a:blip r:embed="rId9"/>
          <a:stretch>
            <a:fillRect/>
          </a:stretch>
        </p:blipFill>
        <p:spPr>
          <a:xfrm>
            <a:off x="3137694" y="2723944"/>
            <a:ext cx="416050" cy="148273"/>
          </a:xfrm>
          <a:prstGeom prst="rect">
            <a:avLst/>
          </a:prstGeom>
        </p:spPr>
      </p:pic>
      <p:pic>
        <p:nvPicPr>
          <p:cNvPr id="15" name="Picture 14">
            <a:extLst>
              <a:ext uri="{FF2B5EF4-FFF2-40B4-BE49-F238E27FC236}">
                <a16:creationId xmlns:a16="http://schemas.microsoft.com/office/drawing/2014/main" id="{BE95115A-30D3-43B1-811D-C32F0CAB937A}"/>
              </a:ext>
            </a:extLst>
          </p:cNvPr>
          <p:cNvPicPr>
            <a:picLocks noChangeAspect="1"/>
          </p:cNvPicPr>
          <p:nvPr/>
        </p:nvPicPr>
        <p:blipFill>
          <a:blip r:embed="rId9"/>
          <a:stretch>
            <a:fillRect/>
          </a:stretch>
        </p:blipFill>
        <p:spPr>
          <a:xfrm>
            <a:off x="2050238" y="3340263"/>
            <a:ext cx="288796" cy="102922"/>
          </a:xfrm>
          <a:prstGeom prst="rect">
            <a:avLst/>
          </a:prstGeom>
        </p:spPr>
      </p:pic>
      <p:pic>
        <p:nvPicPr>
          <p:cNvPr id="3" name="Graphic 2" descr="Good Inventory with solid fill">
            <a:extLst>
              <a:ext uri="{FF2B5EF4-FFF2-40B4-BE49-F238E27FC236}">
                <a16:creationId xmlns:a16="http://schemas.microsoft.com/office/drawing/2014/main" id="{3BB10E27-8C06-4EB5-9127-E018D8B2816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24396" y="4127571"/>
            <a:ext cx="914400" cy="914400"/>
          </a:xfrm>
          <a:prstGeom prst="rect">
            <a:avLst/>
          </a:prstGeom>
        </p:spPr>
      </p:pic>
    </p:spTree>
    <p:custDataLst>
      <p:tags r:id="rId1"/>
    </p:custDataLst>
    <p:extLst>
      <p:ext uri="{BB962C8B-B14F-4D97-AF65-F5344CB8AC3E}">
        <p14:creationId xmlns:p14="http://schemas.microsoft.com/office/powerpoint/2010/main" val="684712483"/>
      </p:ext>
    </p:extLst>
  </p:cSld>
  <p:clrMapOvr>
    <a:masterClrMapping/>
  </p:clrMapOvr>
  <mc:AlternateContent xmlns:mc="http://schemas.openxmlformats.org/markup-compatibility/2006" xmlns:p14="http://schemas.microsoft.com/office/powerpoint/2010/main">
    <mc:Choice Requires="p14">
      <p:transition p14:dur="10" advTm="94270"/>
    </mc:Choice>
    <mc:Fallback xmlns="">
      <p:transition advTm="942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2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843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23"/>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1844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1843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843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30" grpId="0"/>
      <p:bldP spid="31"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Beaker outline">
            <a:extLst>
              <a:ext uri="{FF2B5EF4-FFF2-40B4-BE49-F238E27FC236}">
                <a16:creationId xmlns:a16="http://schemas.microsoft.com/office/drawing/2014/main" id="{7480D3AB-9ED9-4747-BB50-BF892E8066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78954" y="1012797"/>
            <a:ext cx="1083165" cy="1083165"/>
          </a:xfrm>
          <a:prstGeom prst="rect">
            <a:avLst/>
          </a:prstGeom>
        </p:spPr>
      </p:pic>
      <p:sp>
        <p:nvSpPr>
          <p:cNvPr id="5" name="TextBox 4">
            <a:extLst>
              <a:ext uri="{FF2B5EF4-FFF2-40B4-BE49-F238E27FC236}">
                <a16:creationId xmlns:a16="http://schemas.microsoft.com/office/drawing/2014/main" id="{BC107AF5-BBCC-42B4-9BB8-5F2784DB141C}"/>
              </a:ext>
            </a:extLst>
          </p:cNvPr>
          <p:cNvSpPr txBox="1"/>
          <p:nvPr/>
        </p:nvSpPr>
        <p:spPr>
          <a:xfrm>
            <a:off x="413351" y="1468751"/>
            <a:ext cx="1965603" cy="477054"/>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Laboratories</a:t>
            </a:r>
          </a:p>
        </p:txBody>
      </p:sp>
      <p:pic>
        <p:nvPicPr>
          <p:cNvPr id="7" name="Picture 6">
            <a:extLst>
              <a:ext uri="{FF2B5EF4-FFF2-40B4-BE49-F238E27FC236}">
                <a16:creationId xmlns:a16="http://schemas.microsoft.com/office/drawing/2014/main" id="{BD79C041-3C43-4014-99F0-F4B01C9B10F6}"/>
              </a:ext>
            </a:extLst>
          </p:cNvPr>
          <p:cNvPicPr>
            <a:picLocks noChangeAspect="1"/>
          </p:cNvPicPr>
          <p:nvPr/>
        </p:nvPicPr>
        <p:blipFill>
          <a:blip r:embed="rId5"/>
          <a:stretch>
            <a:fillRect/>
          </a:stretch>
        </p:blipFill>
        <p:spPr>
          <a:xfrm>
            <a:off x="4090165" y="2978989"/>
            <a:ext cx="194894" cy="722314"/>
          </a:xfrm>
          <a:prstGeom prst="rect">
            <a:avLst/>
          </a:prstGeom>
        </p:spPr>
      </p:pic>
      <p:pic>
        <p:nvPicPr>
          <p:cNvPr id="8" name="Picture 7">
            <a:extLst>
              <a:ext uri="{FF2B5EF4-FFF2-40B4-BE49-F238E27FC236}">
                <a16:creationId xmlns:a16="http://schemas.microsoft.com/office/drawing/2014/main" id="{DBA28B7D-5590-4A57-A67F-E7FA4F61A306}"/>
              </a:ext>
            </a:extLst>
          </p:cNvPr>
          <p:cNvPicPr>
            <a:picLocks noChangeAspect="1"/>
          </p:cNvPicPr>
          <p:nvPr/>
        </p:nvPicPr>
        <p:blipFill>
          <a:blip r:embed="rId6"/>
          <a:stretch>
            <a:fillRect/>
          </a:stretch>
        </p:blipFill>
        <p:spPr>
          <a:xfrm>
            <a:off x="3418212" y="2816971"/>
            <a:ext cx="578258" cy="925089"/>
          </a:xfrm>
          <a:prstGeom prst="rect">
            <a:avLst/>
          </a:prstGeom>
        </p:spPr>
      </p:pic>
      <p:pic>
        <p:nvPicPr>
          <p:cNvPr id="13" name="Picture 12">
            <a:extLst>
              <a:ext uri="{FF2B5EF4-FFF2-40B4-BE49-F238E27FC236}">
                <a16:creationId xmlns:a16="http://schemas.microsoft.com/office/drawing/2014/main" id="{9334BE4A-5D59-4ED0-AA67-82FACFCA9C13}"/>
              </a:ext>
            </a:extLst>
          </p:cNvPr>
          <p:cNvPicPr>
            <a:picLocks noChangeAspect="1"/>
          </p:cNvPicPr>
          <p:nvPr/>
        </p:nvPicPr>
        <p:blipFill>
          <a:blip r:embed="rId6"/>
          <a:stretch>
            <a:fillRect/>
          </a:stretch>
        </p:blipFill>
        <p:spPr>
          <a:xfrm>
            <a:off x="1203032" y="2683658"/>
            <a:ext cx="578258" cy="925089"/>
          </a:xfrm>
          <a:prstGeom prst="rect">
            <a:avLst/>
          </a:prstGeom>
        </p:spPr>
      </p:pic>
      <p:sp>
        <p:nvSpPr>
          <p:cNvPr id="14" name="Rectangle: Rounded Corners 13">
            <a:extLst>
              <a:ext uri="{FF2B5EF4-FFF2-40B4-BE49-F238E27FC236}">
                <a16:creationId xmlns:a16="http://schemas.microsoft.com/office/drawing/2014/main" id="{1A2E2D42-423B-411E-B90A-7D68029AE726}"/>
              </a:ext>
            </a:extLst>
          </p:cNvPr>
          <p:cNvSpPr/>
          <p:nvPr/>
        </p:nvSpPr>
        <p:spPr bwMode="auto">
          <a:xfrm>
            <a:off x="1483389" y="3108831"/>
            <a:ext cx="154116" cy="170685"/>
          </a:xfrm>
          <a:prstGeom prst="roundRect">
            <a:avLst/>
          </a:prstGeom>
          <a:solidFill>
            <a:schemeClr val="bg1"/>
          </a:solidFill>
          <a:ln w="12700" cap="flat" cmpd="sng" algn="ctr">
            <a:solidFill>
              <a:schemeClr val="bg1"/>
            </a:solid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000000"/>
              </a:solidFill>
              <a:effectLst/>
              <a:latin typeface="Helvetica Neue Light" charset="0"/>
              <a:ea typeface="Helvetica Neue Light" charset="0"/>
              <a:cs typeface="Helvetica Neue Light" charset="0"/>
              <a:sym typeface="Helvetica Neue Light" charset="0"/>
            </a:endParaRPr>
          </a:p>
        </p:txBody>
      </p:sp>
      <p:sp>
        <p:nvSpPr>
          <p:cNvPr id="25" name="Title 2">
            <a:extLst>
              <a:ext uri="{FF2B5EF4-FFF2-40B4-BE49-F238E27FC236}">
                <a16:creationId xmlns:a16="http://schemas.microsoft.com/office/drawing/2014/main" id="{7A6545F4-BFF3-42D7-B714-0FC91EB9F82B}"/>
              </a:ext>
            </a:extLst>
          </p:cNvPr>
          <p:cNvSpPr txBox="1">
            <a:spLocks/>
          </p:cNvSpPr>
          <p:nvPr/>
        </p:nvSpPr>
        <p:spPr>
          <a:xfrm>
            <a:off x="75869" y="360164"/>
            <a:ext cx="8458200" cy="685800"/>
          </a:xfrm>
          <a:prstGeom prst="rect">
            <a:avLst/>
          </a:prstGeom>
        </p:spPr>
        <p:txBody>
          <a:bodyPr anchor="ctr" anchorCtr="0"/>
          <a:lstStyle>
            <a:lvl1pPr algn="l" defTabSz="308042" rtl="0" eaLnBrk="0" fontAlgn="base" hangingPunct="0">
              <a:spcBef>
                <a:spcPct val="0"/>
              </a:spcBef>
              <a:spcAft>
                <a:spcPct val="0"/>
              </a:spcAft>
              <a:defRPr sz="2251">
                <a:solidFill>
                  <a:srgbClr val="000000"/>
                </a:solidFill>
                <a:latin typeface="Helvetica" pitchFamily="34" charset="0"/>
                <a:ea typeface="+mj-ea"/>
                <a:cs typeface="Arial" pitchFamily="34" charset="0"/>
                <a:sym typeface="Helvetica Neue Light" charset="0"/>
              </a:defRPr>
            </a:lvl1pPr>
            <a:lvl2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2pPr>
            <a:lvl3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3pPr>
            <a:lvl4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4pPr>
            <a:lvl5pPr algn="l" defTabSz="308042" rtl="0" eaLnBrk="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5pPr>
            <a:lvl6pPr marL="241078"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6pPr>
            <a:lvl7pPr marL="482156"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7pPr>
            <a:lvl8pPr marL="723233"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8pPr>
            <a:lvl9pPr marL="964310" algn="l" defTabSz="308042" rtl="0" fontAlgn="base" hangingPunct="0">
              <a:spcBef>
                <a:spcPct val="0"/>
              </a:spcBef>
              <a:spcAft>
                <a:spcPct val="0"/>
              </a:spcAft>
              <a:defRPr sz="2251">
                <a:solidFill>
                  <a:srgbClr val="000000"/>
                </a:solidFill>
                <a:latin typeface="Helvetica Neue Light" charset="0"/>
                <a:ea typeface="Helvetica Neue Light" charset="0"/>
                <a:cs typeface="Helvetica Neue Light" charset="0"/>
                <a:sym typeface="Helvetica Neue Light" charset="0"/>
              </a:defRPr>
            </a:lvl9pPr>
          </a:lstStyle>
          <a:p>
            <a:r>
              <a:rPr lang="en-US" sz="2400" kern="0" dirty="0">
                <a:solidFill>
                  <a:schemeClr val="tx1"/>
                </a:solidFill>
              </a:rPr>
              <a:t>Functioning of PT</a:t>
            </a:r>
          </a:p>
        </p:txBody>
      </p:sp>
      <p:sp>
        <p:nvSpPr>
          <p:cNvPr id="3" name="Arrow: Right 2">
            <a:extLst>
              <a:ext uri="{FF2B5EF4-FFF2-40B4-BE49-F238E27FC236}">
                <a16:creationId xmlns:a16="http://schemas.microsoft.com/office/drawing/2014/main" id="{4EC8D02F-4A2E-4198-9F4C-732DBCB35E5A}"/>
              </a:ext>
            </a:extLst>
          </p:cNvPr>
          <p:cNvSpPr/>
          <p:nvPr/>
        </p:nvSpPr>
        <p:spPr bwMode="auto">
          <a:xfrm>
            <a:off x="3542580" y="1586669"/>
            <a:ext cx="1208972" cy="251734"/>
          </a:xfrm>
          <a:prstGeom prst="rightArrow">
            <a:avLst/>
          </a:prstGeom>
          <a:solidFill>
            <a:srgbClr val="C00000"/>
          </a:solidFill>
          <a:ln w="12700" cap="flat" cmpd="sng" algn="ctr">
            <a:no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000000"/>
              </a:solidFill>
              <a:effectLst/>
              <a:latin typeface="Helvetica Neue Light" charset="0"/>
              <a:ea typeface="Helvetica Neue Light" charset="0"/>
              <a:cs typeface="Helvetica Neue Light" charset="0"/>
              <a:sym typeface="Helvetica Neue Light" charset="0"/>
            </a:endParaRPr>
          </a:p>
        </p:txBody>
      </p:sp>
      <p:sp>
        <p:nvSpPr>
          <p:cNvPr id="22" name="TextBox 21">
            <a:extLst>
              <a:ext uri="{FF2B5EF4-FFF2-40B4-BE49-F238E27FC236}">
                <a16:creationId xmlns:a16="http://schemas.microsoft.com/office/drawing/2014/main" id="{F4B032BF-675F-4730-B8D4-3FD1BA2851A9}"/>
              </a:ext>
            </a:extLst>
          </p:cNvPr>
          <p:cNvSpPr txBox="1"/>
          <p:nvPr/>
        </p:nvSpPr>
        <p:spPr>
          <a:xfrm>
            <a:off x="6026317" y="1414890"/>
            <a:ext cx="1552028" cy="584775"/>
          </a:xfrm>
          <a:prstGeom prst="rect">
            <a:avLst/>
          </a:prstGeom>
          <a:noFill/>
        </p:spPr>
        <p:txBody>
          <a:bodyPr wrap="none" rtlCol="0">
            <a:spAutoFit/>
          </a:bodyPr>
          <a:lstStyle/>
          <a:p>
            <a:r>
              <a:rPr lang="en-US" sz="3200" dirty="0">
                <a:latin typeface="Helvetica" panose="020B0604020202020204" pitchFamily="34" charset="0"/>
                <a:cs typeface="Helvetica" panose="020B0604020202020204" pitchFamily="34" charset="0"/>
              </a:rPr>
              <a:t>Results</a:t>
            </a:r>
          </a:p>
        </p:txBody>
      </p:sp>
      <p:pic>
        <p:nvPicPr>
          <p:cNvPr id="23" name="Graphic 22" descr="Bullseye with solid fill">
            <a:extLst>
              <a:ext uri="{FF2B5EF4-FFF2-40B4-BE49-F238E27FC236}">
                <a16:creationId xmlns:a16="http://schemas.microsoft.com/office/drawing/2014/main" id="{2962DC99-5138-4B36-9F44-EACF57C51A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4574178">
            <a:off x="6132884" y="4031507"/>
            <a:ext cx="1074600" cy="1074600"/>
          </a:xfrm>
          <a:prstGeom prst="rect">
            <a:avLst/>
          </a:prstGeom>
        </p:spPr>
      </p:pic>
      <p:grpSp>
        <p:nvGrpSpPr>
          <p:cNvPr id="24" name="Group 23">
            <a:extLst>
              <a:ext uri="{FF2B5EF4-FFF2-40B4-BE49-F238E27FC236}">
                <a16:creationId xmlns:a16="http://schemas.microsoft.com/office/drawing/2014/main" id="{FC1DB13B-D5BB-4DAB-8BDB-00401BBDFC93}"/>
              </a:ext>
            </a:extLst>
          </p:cNvPr>
          <p:cNvGrpSpPr/>
          <p:nvPr/>
        </p:nvGrpSpPr>
        <p:grpSpPr>
          <a:xfrm>
            <a:off x="5800304" y="5243897"/>
            <a:ext cx="1518365" cy="1292959"/>
            <a:chOff x="6212789" y="1439705"/>
            <a:chExt cx="2328415" cy="1928276"/>
          </a:xfrm>
        </p:grpSpPr>
        <p:pic>
          <p:nvPicPr>
            <p:cNvPr id="26" name="Graphic 25" descr="Bullseye with solid fill">
              <a:extLst>
                <a:ext uri="{FF2B5EF4-FFF2-40B4-BE49-F238E27FC236}">
                  <a16:creationId xmlns:a16="http://schemas.microsoft.com/office/drawing/2014/main" id="{C08CEEA8-CAD6-4A8A-B581-E5BF8C5C7FC0}"/>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6975718" y="1439705"/>
              <a:ext cx="1565486" cy="1565486"/>
            </a:xfrm>
            <a:prstGeom prst="rect">
              <a:avLst/>
            </a:prstGeom>
          </p:spPr>
        </p:pic>
        <p:pic>
          <p:nvPicPr>
            <p:cNvPr id="27" name="Picture 26">
              <a:extLst>
                <a:ext uri="{FF2B5EF4-FFF2-40B4-BE49-F238E27FC236}">
                  <a16:creationId xmlns:a16="http://schemas.microsoft.com/office/drawing/2014/main" id="{3B7600E9-32D3-42F3-A7CF-5F41A90A1CEF}"/>
                </a:ext>
              </a:extLst>
            </p:cNvPr>
            <p:cNvPicPr>
              <a:picLocks noChangeAspect="1"/>
            </p:cNvPicPr>
            <p:nvPr/>
          </p:nvPicPr>
          <p:blipFill>
            <a:blip r:embed="rId11">
              <a:duotone>
                <a:schemeClr val="accent2">
                  <a:shade val="45000"/>
                  <a:satMod val="135000"/>
                </a:schemeClr>
                <a:prstClr val="white"/>
              </a:duotone>
              <a:extLst>
                <a:ext uri="{BEBA8EAE-BF5A-486C-A8C5-ECC9F3942E4B}">
                  <a14:imgProps xmlns:a14="http://schemas.microsoft.com/office/drawing/2010/main">
                    <a14:imgLayer r:embed="rId12">
                      <a14:imgEffect>
                        <a14:backgroundRemoval t="5462" b="93277" l="5021" r="94142">
                          <a14:foregroundMark x1="81590" y1="7983" x2="90377" y2="14706"/>
                          <a14:foregroundMark x1="5021" y1="84454" x2="10460" y2="81513"/>
                          <a14:foregroundMark x1="14644" y1="93697" x2="20084" y2="86134"/>
                          <a14:foregroundMark x1="93305" y1="7143" x2="94142" y2="5462"/>
                        </a14:backgroundRemoval>
                      </a14:imgEffect>
                    </a14:imgLayer>
                  </a14:imgProps>
                </a:ext>
              </a:extLst>
            </a:blip>
            <a:stretch>
              <a:fillRect/>
            </a:stretch>
          </p:blipFill>
          <p:spPr>
            <a:xfrm rot="3884619">
              <a:off x="6210381" y="1667104"/>
              <a:ext cx="1150989" cy="1146174"/>
            </a:xfrm>
            <a:prstGeom prst="rect">
              <a:avLst/>
            </a:prstGeom>
          </p:spPr>
        </p:pic>
        <p:pic>
          <p:nvPicPr>
            <p:cNvPr id="28" name="Picture 27">
              <a:extLst>
                <a:ext uri="{FF2B5EF4-FFF2-40B4-BE49-F238E27FC236}">
                  <a16:creationId xmlns:a16="http://schemas.microsoft.com/office/drawing/2014/main" id="{D7195A49-6467-476B-9C1D-269CF209081F}"/>
                </a:ext>
              </a:extLst>
            </p:cNvPr>
            <p:cNvPicPr>
              <a:picLocks noChangeAspect="1"/>
            </p:cNvPicPr>
            <p:nvPr/>
          </p:nvPicPr>
          <p:blipFill>
            <a:blip r:embed="rId11">
              <a:duotone>
                <a:schemeClr val="accent2">
                  <a:shade val="45000"/>
                  <a:satMod val="135000"/>
                </a:schemeClr>
                <a:prstClr val="white"/>
              </a:duotone>
              <a:extLst>
                <a:ext uri="{BEBA8EAE-BF5A-486C-A8C5-ECC9F3942E4B}">
                  <a14:imgProps xmlns:a14="http://schemas.microsoft.com/office/drawing/2010/main">
                    <a14:imgLayer r:embed="rId12">
                      <a14:imgEffect>
                        <a14:backgroundRemoval t="5462" b="93277" l="5021" r="94142">
                          <a14:foregroundMark x1="81590" y1="7983" x2="90377" y2="14706"/>
                          <a14:foregroundMark x1="5021" y1="84454" x2="10460" y2="81513"/>
                          <a14:foregroundMark x1="14644" y1="93697" x2="20084" y2="86134"/>
                          <a14:foregroundMark x1="93305" y1="7143" x2="94142" y2="5462"/>
                        </a14:backgroundRemoval>
                      </a14:imgEffect>
                    </a14:imgLayer>
                  </a14:imgProps>
                </a:ext>
              </a:extLst>
            </a:blip>
            <a:stretch>
              <a:fillRect/>
            </a:stretch>
          </p:blipFill>
          <p:spPr>
            <a:xfrm rot="2210356">
              <a:off x="6535879" y="2221807"/>
              <a:ext cx="1150989" cy="1146174"/>
            </a:xfrm>
            <a:prstGeom prst="rect">
              <a:avLst/>
            </a:prstGeom>
          </p:spPr>
        </p:pic>
      </p:grpSp>
      <p:sp>
        <p:nvSpPr>
          <p:cNvPr id="30" name="Arrow: Right 29">
            <a:extLst>
              <a:ext uri="{FF2B5EF4-FFF2-40B4-BE49-F238E27FC236}">
                <a16:creationId xmlns:a16="http://schemas.microsoft.com/office/drawing/2014/main" id="{0E2DAC34-4A9B-401B-8AD6-3C8CA03B8D74}"/>
              </a:ext>
            </a:extLst>
          </p:cNvPr>
          <p:cNvSpPr/>
          <p:nvPr/>
        </p:nvSpPr>
        <p:spPr bwMode="auto">
          <a:xfrm>
            <a:off x="1967801" y="3117243"/>
            <a:ext cx="1208972" cy="251734"/>
          </a:xfrm>
          <a:prstGeom prst="rightArrow">
            <a:avLst/>
          </a:prstGeom>
          <a:solidFill>
            <a:srgbClr val="C00000"/>
          </a:solidFill>
          <a:ln w="12700" cap="flat" cmpd="sng" algn="ctr">
            <a:no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000000"/>
              </a:solidFill>
              <a:effectLst/>
              <a:latin typeface="Helvetica Neue Light" charset="0"/>
              <a:ea typeface="Helvetica Neue Light" charset="0"/>
              <a:cs typeface="Helvetica Neue Light" charset="0"/>
              <a:sym typeface="Helvetica Neue Light" charset="0"/>
            </a:endParaRPr>
          </a:p>
        </p:txBody>
      </p:sp>
      <p:sp>
        <p:nvSpPr>
          <p:cNvPr id="34" name="Arrow: Right 33">
            <a:extLst>
              <a:ext uri="{FF2B5EF4-FFF2-40B4-BE49-F238E27FC236}">
                <a16:creationId xmlns:a16="http://schemas.microsoft.com/office/drawing/2014/main" id="{11F35CC7-DC3B-40BC-AACE-C75D0A21D798}"/>
              </a:ext>
            </a:extLst>
          </p:cNvPr>
          <p:cNvSpPr/>
          <p:nvPr/>
        </p:nvSpPr>
        <p:spPr bwMode="auto">
          <a:xfrm>
            <a:off x="4771993" y="3131986"/>
            <a:ext cx="1208972" cy="251734"/>
          </a:xfrm>
          <a:prstGeom prst="rightArrow">
            <a:avLst/>
          </a:prstGeom>
          <a:solidFill>
            <a:srgbClr val="C00000"/>
          </a:solidFill>
          <a:ln w="12700" cap="flat" cmpd="sng" algn="ctr">
            <a:no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000000"/>
              </a:solidFill>
              <a:effectLst/>
              <a:latin typeface="Helvetica Neue Light" charset="0"/>
              <a:ea typeface="Helvetica Neue Light" charset="0"/>
              <a:cs typeface="Helvetica Neue Light" charset="0"/>
              <a:sym typeface="Helvetica Neue Light" charset="0"/>
            </a:endParaRPr>
          </a:p>
        </p:txBody>
      </p:sp>
      <p:pic>
        <p:nvPicPr>
          <p:cNvPr id="36" name="Graphic 35" descr="Clipboard Mixed outline">
            <a:extLst>
              <a:ext uri="{FF2B5EF4-FFF2-40B4-BE49-F238E27FC236}">
                <a16:creationId xmlns:a16="http://schemas.microsoft.com/office/drawing/2014/main" id="{A80C5E90-7B81-4C7D-A951-DE764F59E67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45290" y="4632843"/>
            <a:ext cx="1222105" cy="1222105"/>
          </a:xfrm>
          <a:prstGeom prst="rect">
            <a:avLst/>
          </a:prstGeom>
        </p:spPr>
      </p:pic>
      <p:pic>
        <p:nvPicPr>
          <p:cNvPr id="38" name="Graphic 37" descr="Checkmark with solid fill">
            <a:extLst>
              <a:ext uri="{FF2B5EF4-FFF2-40B4-BE49-F238E27FC236}">
                <a16:creationId xmlns:a16="http://schemas.microsoft.com/office/drawing/2014/main" id="{5182589A-4CA9-4200-BED5-85FED5E713E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32721" y="1303076"/>
            <a:ext cx="914400" cy="914400"/>
          </a:xfrm>
          <a:prstGeom prst="rect">
            <a:avLst/>
          </a:prstGeom>
        </p:spPr>
      </p:pic>
      <p:pic>
        <p:nvPicPr>
          <p:cNvPr id="40" name="Graphic 39" descr="Close with solid fill">
            <a:extLst>
              <a:ext uri="{FF2B5EF4-FFF2-40B4-BE49-F238E27FC236}">
                <a16:creationId xmlns:a16="http://schemas.microsoft.com/office/drawing/2014/main" id="{BA244367-8062-41FF-8B31-8B055F28B18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657541" y="1303076"/>
            <a:ext cx="914400" cy="914400"/>
          </a:xfrm>
          <a:prstGeom prst="rect">
            <a:avLst/>
          </a:prstGeom>
        </p:spPr>
      </p:pic>
      <p:pic>
        <p:nvPicPr>
          <p:cNvPr id="44" name="Graphic 43" descr="Document outline">
            <a:extLst>
              <a:ext uri="{FF2B5EF4-FFF2-40B4-BE49-F238E27FC236}">
                <a16:creationId xmlns:a16="http://schemas.microsoft.com/office/drawing/2014/main" id="{F898B94B-0DE2-4D93-8D45-5D0C9046D7B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268269" y="2858914"/>
            <a:ext cx="914400" cy="914400"/>
          </a:xfrm>
          <a:prstGeom prst="rect">
            <a:avLst/>
          </a:prstGeom>
        </p:spPr>
      </p:pic>
      <p:pic>
        <p:nvPicPr>
          <p:cNvPr id="45" name="Google Shape;181;p27">
            <a:extLst>
              <a:ext uri="{FF2B5EF4-FFF2-40B4-BE49-F238E27FC236}">
                <a16:creationId xmlns:a16="http://schemas.microsoft.com/office/drawing/2014/main" id="{C59174F7-A73B-40C4-A647-4D1A5D025883}"/>
              </a:ext>
            </a:extLst>
          </p:cNvPr>
          <p:cNvPicPr preferRelativeResize="0"/>
          <p:nvPr/>
        </p:nvPicPr>
        <p:blipFill>
          <a:blip r:embed="rId21">
            <a:alphaModFix/>
          </a:blip>
          <a:stretch>
            <a:fillRect/>
          </a:stretch>
        </p:blipFill>
        <p:spPr>
          <a:xfrm>
            <a:off x="7182669" y="3242091"/>
            <a:ext cx="1268163" cy="253771"/>
          </a:xfrm>
          <a:prstGeom prst="rect">
            <a:avLst/>
          </a:prstGeom>
          <a:noFill/>
          <a:ln>
            <a:noFill/>
          </a:ln>
        </p:spPr>
      </p:pic>
      <p:sp>
        <p:nvSpPr>
          <p:cNvPr id="46" name="Arrow: Right 45">
            <a:extLst>
              <a:ext uri="{FF2B5EF4-FFF2-40B4-BE49-F238E27FC236}">
                <a16:creationId xmlns:a16="http://schemas.microsoft.com/office/drawing/2014/main" id="{E5C84688-3FD8-40F7-A71D-076E189B956B}"/>
              </a:ext>
            </a:extLst>
          </p:cNvPr>
          <p:cNvSpPr/>
          <p:nvPr/>
        </p:nvSpPr>
        <p:spPr bwMode="auto">
          <a:xfrm>
            <a:off x="3809707" y="4673816"/>
            <a:ext cx="1208972" cy="251734"/>
          </a:xfrm>
          <a:prstGeom prst="rightArrow">
            <a:avLst/>
          </a:prstGeom>
          <a:solidFill>
            <a:srgbClr val="C00000"/>
          </a:solidFill>
          <a:ln w="12700" cap="flat" cmpd="sng" algn="ctr">
            <a:no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000000"/>
              </a:solidFill>
              <a:effectLst/>
              <a:latin typeface="Helvetica Neue Light" charset="0"/>
              <a:ea typeface="Helvetica Neue Light" charset="0"/>
              <a:cs typeface="Helvetica Neue Light" charset="0"/>
              <a:sym typeface="Helvetica Neue Light" charset="0"/>
            </a:endParaRPr>
          </a:p>
        </p:txBody>
      </p:sp>
      <p:sp>
        <p:nvSpPr>
          <p:cNvPr id="47" name="Arrow: Right 46">
            <a:extLst>
              <a:ext uri="{FF2B5EF4-FFF2-40B4-BE49-F238E27FC236}">
                <a16:creationId xmlns:a16="http://schemas.microsoft.com/office/drawing/2014/main" id="{D70FB865-72A4-4A9C-A7B9-A319FA15D89B}"/>
              </a:ext>
            </a:extLst>
          </p:cNvPr>
          <p:cNvSpPr/>
          <p:nvPr/>
        </p:nvSpPr>
        <p:spPr bwMode="auto">
          <a:xfrm>
            <a:off x="3866727" y="5621514"/>
            <a:ext cx="1208972" cy="251734"/>
          </a:xfrm>
          <a:prstGeom prst="rightArrow">
            <a:avLst/>
          </a:prstGeom>
          <a:solidFill>
            <a:srgbClr val="C00000"/>
          </a:solidFill>
          <a:ln w="12700" cap="flat" cmpd="sng" algn="ctr">
            <a:no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000000"/>
              </a:solidFill>
              <a:effectLst/>
              <a:latin typeface="Helvetica Neue Light" charset="0"/>
              <a:ea typeface="Helvetica Neue Light" charset="0"/>
              <a:cs typeface="Helvetica Neue Light" charset="0"/>
              <a:sym typeface="Helvetica Neue Light" charset="0"/>
            </a:endParaRPr>
          </a:p>
        </p:txBody>
      </p:sp>
      <p:pic>
        <p:nvPicPr>
          <p:cNvPr id="29" name="Picture 28">
            <a:extLst>
              <a:ext uri="{FF2B5EF4-FFF2-40B4-BE49-F238E27FC236}">
                <a16:creationId xmlns:a16="http://schemas.microsoft.com/office/drawing/2014/main" id="{FE8ABE31-74E0-49FC-B231-5DCD88F33C67}"/>
              </a:ext>
            </a:extLst>
          </p:cNvPr>
          <p:cNvPicPr>
            <a:picLocks noChangeAspect="1"/>
          </p:cNvPicPr>
          <p:nvPr/>
        </p:nvPicPr>
        <p:blipFill>
          <a:blip r:embed="rId22"/>
          <a:stretch>
            <a:fillRect/>
          </a:stretch>
        </p:blipFill>
        <p:spPr>
          <a:xfrm>
            <a:off x="1270591" y="3025188"/>
            <a:ext cx="464376" cy="427888"/>
          </a:xfrm>
          <a:prstGeom prst="rect">
            <a:avLst/>
          </a:prstGeom>
        </p:spPr>
      </p:pic>
    </p:spTree>
    <p:custDataLst>
      <p:tags r:id="rId1"/>
    </p:custDataLst>
    <p:extLst>
      <p:ext uri="{BB962C8B-B14F-4D97-AF65-F5344CB8AC3E}">
        <p14:creationId xmlns:p14="http://schemas.microsoft.com/office/powerpoint/2010/main" val="4161219363"/>
      </p:ext>
    </p:extLst>
  </p:cSld>
  <p:clrMapOvr>
    <a:masterClrMapping/>
  </p:clrMapOvr>
  <mc:AlternateContent xmlns:mc="http://schemas.openxmlformats.org/markup-compatibility/2006" xmlns:p14="http://schemas.microsoft.com/office/powerpoint/2010/main">
    <mc:Choice Requires="p14">
      <p:transition spd="slow" p14:dur="2000" advTm="65025"/>
    </mc:Choice>
    <mc:Fallback xmlns="">
      <p:transition spd="slow" advTm="650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22" grpId="0"/>
      <p:bldP spid="30" grpId="0" animBg="1"/>
      <p:bldP spid="34" grpId="0" animBg="1"/>
      <p:bldP spid="46" grpId="0" animBg="1"/>
      <p:bldP spid="4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ui7CxxxD4b7.UwOTyc8pr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9bYhIOhw.JQd56vIc1WSl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ui7CxxxD4b7.UwOTyc8pr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ui7CxxxD4b7.UwOTyc8pr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ui7CxxxD4b7.UwOTyc8pr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ui7CxxxD4b7.UwOTyc8pr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ui7CxxxD4b7.UwOTyc8pr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i7CxxxD4b7.UwOTyc8pr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ui7CxxxD4b7.UwOTyc8pr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ui7CxxxD4b7.UwOTyc8pr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ui7CxxxD4b7.UwOTyc8pr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ui7CxxxD4b7.UwOTyc8pr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ui7CxxxD4b7.UwOTyc8pr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ui7CxxxD4b7.UwOTyc8pr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ui7CxxxD4b7.UwOTyc8pr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ui7CxxxD4b7.UwOTyc8pr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ui7CxxxD4b7.UwOTyc8pr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ui7CxxxD4b7.UwOTyc8prw"/>
</p:tagLst>
</file>

<file path=ppt/tags/tag45.xml><?xml version="1.0" encoding="utf-8"?>
<p:tagLst xmlns:a="http://schemas.openxmlformats.org/drawingml/2006/main" xmlns:r="http://schemas.openxmlformats.org/officeDocument/2006/relationships" xmlns:p="http://schemas.openxmlformats.org/presentationml/2006/main">
  <p:tag name="TIMING" val="|3.8|13.1|6.1|6.3|18|9.2|2|12.5"/>
</p:tagLst>
</file>

<file path=ppt/tags/tag46.xml><?xml version="1.0" encoding="utf-8"?>
<p:tagLst xmlns:a="http://schemas.openxmlformats.org/drawingml/2006/main" xmlns:r="http://schemas.openxmlformats.org/officeDocument/2006/relationships" xmlns:p="http://schemas.openxmlformats.org/presentationml/2006/main">
  <p:tag name="TIMING" val="|5|20.4|7.3|6.9|2.8"/>
</p:tagLst>
</file>

<file path=ppt/tags/tag47.xml><?xml version="1.0" encoding="utf-8"?>
<p:tagLst xmlns:a="http://schemas.openxmlformats.org/drawingml/2006/main" xmlns:r="http://schemas.openxmlformats.org/officeDocument/2006/relationships" xmlns:p="http://schemas.openxmlformats.org/presentationml/2006/main">
  <p:tag name="TIMING" val="|12.4|5.5"/>
</p:tagLst>
</file>

<file path=ppt/tags/tag48.xml><?xml version="1.0" encoding="utf-8"?>
<p:tagLst xmlns:a="http://schemas.openxmlformats.org/drawingml/2006/main" xmlns:r="http://schemas.openxmlformats.org/officeDocument/2006/relationships" xmlns:p="http://schemas.openxmlformats.org/presentationml/2006/main">
  <p:tag name="TIMING" val="|18.9|19.4|18.2"/>
</p:tagLst>
</file>

<file path=ppt/tags/tag49.xml><?xml version="1.0" encoding="utf-8"?>
<p:tagLst xmlns:a="http://schemas.openxmlformats.org/drawingml/2006/main" xmlns:r="http://schemas.openxmlformats.org/officeDocument/2006/relationships" xmlns:p="http://schemas.openxmlformats.org/presentationml/2006/main">
  <p:tag name="TIMING" val="|15.7|1.3|15.2|20.2"/>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IMING" val="|15.7|13|7|23|4.2|1.4|2.4"/>
</p:tagLst>
</file>

<file path=ppt/tags/tag51.xml><?xml version="1.0" encoding="utf-8"?>
<p:tagLst xmlns:a="http://schemas.openxmlformats.org/drawingml/2006/main" xmlns:r="http://schemas.openxmlformats.org/officeDocument/2006/relationships" xmlns:p="http://schemas.openxmlformats.org/presentationml/2006/main">
  <p:tag name="TIMING" val="|1.7|1|4|3.2|5.2|10.4|10.9|4.3|5.2|1.8"/>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CfS4zX0Z77hhpYiPipHyMw"/>
</p:tagLst>
</file>

<file path=ppt/tags/tag54.xml><?xml version="1.0" encoding="utf-8"?>
<p:tagLst xmlns:a="http://schemas.openxmlformats.org/drawingml/2006/main" xmlns:r="http://schemas.openxmlformats.org/officeDocument/2006/relationships" xmlns:p="http://schemas.openxmlformats.org/presentationml/2006/main">
  <p:tag name="TIMING" val="|2.4|6.9|1.3|4.1|11.6"/>
</p:tagLst>
</file>

<file path=ppt/tags/tag55.xml><?xml version="1.0" encoding="utf-8"?>
<p:tagLst xmlns:a="http://schemas.openxmlformats.org/drawingml/2006/main" xmlns:r="http://schemas.openxmlformats.org/officeDocument/2006/relationships" xmlns:p="http://schemas.openxmlformats.org/presentationml/2006/main">
  <p:tag name="TIMING" val="|5.5|11.6|5.1|18.7"/>
</p:tagLst>
</file>

<file path=ppt/tags/tag56.xml><?xml version="1.0" encoding="utf-8"?>
<p:tagLst xmlns:a="http://schemas.openxmlformats.org/drawingml/2006/main" xmlns:r="http://schemas.openxmlformats.org/officeDocument/2006/relationships" xmlns:p="http://schemas.openxmlformats.org/presentationml/2006/main">
  <p:tag name="TIMING" val="|4.9|26|21.6"/>
</p:tagLst>
</file>

<file path=ppt/tags/tag57.xml><?xml version="1.0" encoding="utf-8"?>
<p:tagLst xmlns:a="http://schemas.openxmlformats.org/drawingml/2006/main" xmlns:r="http://schemas.openxmlformats.org/officeDocument/2006/relationships" xmlns:p="http://schemas.openxmlformats.org/presentationml/2006/main">
  <p:tag name="TIMING" val="|2.2|66"/>
</p:tagLst>
</file>

<file path=ppt/tags/tag58.xml><?xml version="1.0" encoding="utf-8"?>
<p:tagLst xmlns:a="http://schemas.openxmlformats.org/drawingml/2006/main" xmlns:r="http://schemas.openxmlformats.org/officeDocument/2006/relationships" xmlns:p="http://schemas.openxmlformats.org/presentationml/2006/main">
  <p:tag name="TIMING" val="|26.7"/>
</p:tagLst>
</file>

<file path=ppt/tags/tag59.xml><?xml version="1.0" encoding="utf-8"?>
<p:tagLst xmlns:a="http://schemas.openxmlformats.org/drawingml/2006/main" xmlns:r="http://schemas.openxmlformats.org/officeDocument/2006/relationships" xmlns:p="http://schemas.openxmlformats.org/presentationml/2006/main">
  <p:tag name="TIMING" val="|3.6|9.1|2.9"/>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ui7CxxxD4b7.UwOTyc8prw"/>
</p:tagLst>
</file>

<file path=ppt/tags/tag60.xml><?xml version="1.0" encoding="utf-8"?>
<p:tagLst xmlns:a="http://schemas.openxmlformats.org/drawingml/2006/main" xmlns:r="http://schemas.openxmlformats.org/officeDocument/2006/relationships" xmlns:p="http://schemas.openxmlformats.org/presentationml/2006/main">
  <p:tag name="TIMING" val="|10.4|10.6|2.5|11.9|11.6|2.8|2.5|23.7|34.6"/>
</p:tagLst>
</file>

<file path=ppt/tags/tag61.xml><?xml version="1.0" encoding="utf-8"?>
<p:tagLst xmlns:a="http://schemas.openxmlformats.org/drawingml/2006/main" xmlns:r="http://schemas.openxmlformats.org/officeDocument/2006/relationships" xmlns:p="http://schemas.openxmlformats.org/presentationml/2006/main">
  <p:tag name="TIMING" val="|11.9|3"/>
</p:tagLst>
</file>

<file path=ppt/tags/tag62.xml><?xml version="1.0" encoding="utf-8"?>
<p:tagLst xmlns:a="http://schemas.openxmlformats.org/drawingml/2006/main" xmlns:r="http://schemas.openxmlformats.org/officeDocument/2006/relationships" xmlns:p="http://schemas.openxmlformats.org/presentationml/2006/main">
  <p:tag name="TIMING" val="|2.3"/>
</p:tagLst>
</file>

<file path=ppt/tags/tag63.xml><?xml version="1.0" encoding="utf-8"?>
<p:tagLst xmlns:a="http://schemas.openxmlformats.org/drawingml/2006/main" xmlns:r="http://schemas.openxmlformats.org/officeDocument/2006/relationships" xmlns:p="http://schemas.openxmlformats.org/presentationml/2006/main">
  <p:tag name="TIMING" val="|10.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ui7CxxxD4b7.UwOTyc8pr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ntylia cover">
  <a:themeElements>
    <a:clrScheme name="Custom 4">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fontScheme name="Office Theme">
      <a:majorFont>
        <a:latin typeface="Helvetica Neue Light"/>
        <a:ea typeface="Helvetica Neue Light"/>
        <a:cs typeface="Helvetica Neue Light"/>
      </a:majorFont>
      <a:minorFont>
        <a:latin typeface="Helvetica Neue"/>
        <a:ea typeface="Helvetica Neue"/>
        <a:cs typeface="Helvetica Neu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C-P PPT Template_v16Jan2018.potx" id="{73FFBAC5-1048-4C9C-B718-5F06D2252167}" vid="{7F1CB9B1-902E-4B92-A337-E1033D986F93}"/>
    </a:ext>
  </a:extLst>
</a:theme>
</file>

<file path=ppt/theme/theme10.xml><?xml version="1.0" encoding="utf-8"?>
<a:theme xmlns:a="http://schemas.openxmlformats.org/drawingml/2006/main" name="ZeptoMetrix">
  <a:themeElements>
    <a:clrScheme name="Custom 3">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fontScheme name="Office Theme">
      <a:majorFont>
        <a:latin typeface="Helvetica Neue Light"/>
        <a:ea typeface="Helvetica Neue Light"/>
        <a:cs typeface="Helvetica Neue Light"/>
      </a:majorFont>
      <a:minorFont>
        <a:latin typeface="Helvetica Neue Light"/>
        <a:ea typeface="Helvetica Neue Light"/>
        <a:cs typeface="Helvetica Neue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C-P PPT Template_v16Jan2018.potx" id="{F804BCC4-1C72-4FA9-A50E-1F0E64B169F3}" vid="{9D9986A6-FADF-4BD5-8F8C-F3FC2706829F}"/>
    </a:ext>
  </a:extLst>
</a:theme>
</file>

<file path=ppt/theme/theme11.xml><?xml version="1.0" encoding="utf-8"?>
<a:theme xmlns:a="http://schemas.openxmlformats.org/drawingml/2006/main" name="1_Antylia body">
  <a:themeElements>
    <a:clrScheme name="Custom 3">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fontScheme name="Office Theme">
      <a:majorFont>
        <a:latin typeface="Helvetica Neue Light"/>
        <a:ea typeface="Helvetica Neue Light"/>
        <a:cs typeface="Helvetica Neue Light"/>
      </a:majorFont>
      <a:minorFont>
        <a:latin typeface="Helvetica Neue Light"/>
        <a:ea typeface="Helvetica Neue Light"/>
        <a:cs typeface="Helvetica Neue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C-P PPT Template_v16Jan2018.potx" id="{F804BCC4-1C72-4FA9-A50E-1F0E64B169F3}" vid="{9D9986A6-FADF-4BD5-8F8C-F3FC2706829F}"/>
    </a:ext>
  </a:extLst>
</a:theme>
</file>

<file path=ppt/theme/theme12.xml><?xml version="1.0" encoding="utf-8"?>
<a:theme xmlns:a="http://schemas.openxmlformats.org/drawingml/2006/main" name="2_Antylia body">
  <a:themeElements>
    <a:clrScheme name="Custom 3">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fontScheme name="Office Theme">
      <a:majorFont>
        <a:latin typeface="Helvetica Neue Light"/>
        <a:ea typeface="Helvetica Neue Light"/>
        <a:cs typeface="Helvetica Neue Light"/>
      </a:majorFont>
      <a:minorFont>
        <a:latin typeface="Helvetica Neue Light"/>
        <a:ea typeface="Helvetica Neue Light"/>
        <a:cs typeface="Helvetica Neue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C-P PPT Template_v16Jan2018.potx" id="{F804BCC4-1C72-4FA9-A50E-1F0E64B169F3}" vid="{9D9986A6-FADF-4BD5-8F8C-F3FC2706829F}"/>
    </a:ext>
  </a:extLst>
</a:theme>
</file>

<file path=ppt/theme/theme13.xml><?xml version="1.0" encoding="utf-8"?>
<a:theme xmlns:a="http://schemas.openxmlformats.org/drawingml/2006/main" name="1_SPEX">
  <a:themeElements>
    <a:clrScheme name="Custom 3">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fontScheme name="Office Theme">
      <a:majorFont>
        <a:latin typeface="Helvetica Neue Light"/>
        <a:ea typeface="Helvetica Neue Light"/>
        <a:cs typeface="Helvetica Neue Light"/>
      </a:majorFont>
      <a:minorFont>
        <a:latin typeface="Helvetica Neue Light"/>
        <a:ea typeface="Helvetica Neue Light"/>
        <a:cs typeface="Helvetica Neue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C-P PPT Template_v16Jan2018.potx" id="{F804BCC4-1C72-4FA9-A50E-1F0E64B169F3}" vid="{9D9986A6-FADF-4BD5-8F8C-F3FC2706829F}"/>
    </a:ext>
  </a:extLst>
</a:theme>
</file>

<file path=ppt/theme/theme14.xml><?xml version="1.0" encoding="utf-8"?>
<a:theme xmlns:a="http://schemas.openxmlformats.org/drawingml/2006/main" name="2_SPEX">
  <a:themeElements>
    <a:clrScheme name="Custom 3">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fontScheme name="Office Theme">
      <a:majorFont>
        <a:latin typeface="Helvetica Neue Light"/>
        <a:ea typeface="Helvetica Neue Light"/>
        <a:cs typeface="Helvetica Neue Light"/>
      </a:majorFont>
      <a:minorFont>
        <a:latin typeface="Helvetica Neue Light"/>
        <a:ea typeface="Helvetica Neue Light"/>
        <a:cs typeface="Helvetica Neue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C-P PPT Template_v16Jan2018.potx" id="{F804BCC4-1C72-4FA9-A50E-1F0E64B169F3}" vid="{9D9986A6-FADF-4BD5-8F8C-F3FC2706829F}"/>
    </a:ext>
  </a:extLst>
</a:theme>
</file>

<file path=ppt/theme/theme15.xml><?xml version="1.0" encoding="utf-8"?>
<a:theme xmlns:a="http://schemas.openxmlformats.org/drawingml/2006/main" name="3_SPEX">
  <a:themeElements>
    <a:clrScheme name="Custom 3">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fontScheme name="Office Theme">
      <a:majorFont>
        <a:latin typeface="Helvetica Neue Light"/>
        <a:ea typeface="Helvetica Neue Light"/>
        <a:cs typeface="Helvetica Neue Light"/>
      </a:majorFont>
      <a:minorFont>
        <a:latin typeface="Helvetica Neue Light"/>
        <a:ea typeface="Helvetica Neue Light"/>
        <a:cs typeface="Helvetica Neue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C-P PPT Template_v16Jan2018.potx" id="{F804BCC4-1C72-4FA9-A50E-1F0E64B169F3}" vid="{9D9986A6-FADF-4BD5-8F8C-F3FC2706829F}"/>
    </a:ext>
  </a:extLst>
</a:theme>
</file>

<file path=ppt/theme/theme16.xml><?xml version="1.0" encoding="utf-8"?>
<a:theme xmlns:a="http://schemas.openxmlformats.org/drawingml/2006/main" name="4_SPEX">
  <a:themeElements>
    <a:clrScheme name="Custom 3">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fontScheme name="Office Theme">
      <a:majorFont>
        <a:latin typeface="Helvetica Neue Light"/>
        <a:ea typeface="Helvetica Neue Light"/>
        <a:cs typeface="Helvetica Neue Light"/>
      </a:majorFont>
      <a:minorFont>
        <a:latin typeface="Helvetica Neue Light"/>
        <a:ea typeface="Helvetica Neue Light"/>
        <a:cs typeface="Helvetica Neue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C-P PPT Template_v16Jan2018.potx" id="{F804BCC4-1C72-4FA9-A50E-1F0E64B169F3}" vid="{9D9986A6-FADF-4BD5-8F8C-F3FC2706829F}"/>
    </a:ext>
  </a:extLst>
</a:theme>
</file>

<file path=ppt/theme/theme17.xml><?xml version="1.0" encoding="utf-8"?>
<a:theme xmlns:a="http://schemas.openxmlformats.org/drawingml/2006/main" name="5_SPEX">
  <a:themeElements>
    <a:clrScheme name="Custom 3">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fontScheme name="Office Theme">
      <a:majorFont>
        <a:latin typeface="Helvetica Neue Light"/>
        <a:ea typeface="Helvetica Neue Light"/>
        <a:cs typeface="Helvetica Neue Light"/>
      </a:majorFont>
      <a:minorFont>
        <a:latin typeface="Helvetica Neue Light"/>
        <a:ea typeface="Helvetica Neue Light"/>
        <a:cs typeface="Helvetica Neue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C-P PPT Template_v16Jan2018.potx" id="{F804BCC4-1C72-4FA9-A50E-1F0E64B169F3}" vid="{9D9986A6-FADF-4BD5-8F8C-F3FC2706829F}"/>
    </a:ext>
  </a:extLst>
</a:theme>
</file>

<file path=ppt/theme/theme18.xml><?xml version="1.0" encoding="utf-8"?>
<a:theme xmlns:a="http://schemas.openxmlformats.org/drawingml/2006/main" name="6_SPEX">
  <a:themeElements>
    <a:clrScheme name="Custom 3">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fontScheme name="Office Theme">
      <a:majorFont>
        <a:latin typeface="Helvetica Neue Light"/>
        <a:ea typeface="Helvetica Neue Light"/>
        <a:cs typeface="Helvetica Neue Light"/>
      </a:majorFont>
      <a:minorFont>
        <a:latin typeface="Helvetica Neue Light"/>
        <a:ea typeface="Helvetica Neue Light"/>
        <a:cs typeface="Helvetica Neue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C-P PPT Template_v16Jan2018.potx" id="{F804BCC4-1C72-4FA9-A50E-1F0E64B169F3}" vid="{9D9986A6-FADF-4BD5-8F8C-F3FC2706829F}"/>
    </a:ext>
  </a:extLst>
</a:theme>
</file>

<file path=ppt/theme/theme19.xml><?xml version="1.0" encoding="utf-8"?>
<a:theme xmlns:a="http://schemas.openxmlformats.org/drawingml/2006/main" name="7_SPEX">
  <a:themeElements>
    <a:clrScheme name="Custom 3">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fontScheme name="Office Theme">
      <a:majorFont>
        <a:latin typeface="Helvetica Neue Light"/>
        <a:ea typeface="Helvetica Neue Light"/>
        <a:cs typeface="Helvetica Neue Light"/>
      </a:majorFont>
      <a:minorFont>
        <a:latin typeface="Helvetica Neue Light"/>
        <a:ea typeface="Helvetica Neue Light"/>
        <a:cs typeface="Helvetica Neue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C-P PPT Template_v16Jan2018.potx" id="{F804BCC4-1C72-4FA9-A50E-1F0E64B169F3}" vid="{9D9986A6-FADF-4BD5-8F8C-F3FC2706829F}"/>
    </a:ext>
  </a:extLst>
</a:theme>
</file>

<file path=ppt/theme/theme2.xml><?xml version="1.0" encoding="utf-8"?>
<a:theme xmlns:a="http://schemas.openxmlformats.org/drawingml/2006/main" name="Antylia cover 2">
  <a:themeElements>
    <a:clrScheme name="Custom 4">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fontScheme name="Office Theme">
      <a:majorFont>
        <a:latin typeface="Helvetica Neue Light"/>
        <a:ea typeface="Helvetica Neue Light"/>
        <a:cs typeface="Helvetica Neue Light"/>
      </a:majorFont>
      <a:minorFont>
        <a:latin typeface="Helvetica Neue"/>
        <a:ea typeface="Helvetica Neue"/>
        <a:cs typeface="Helvetica Neu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C-P PPT Template_v16Jan2018.potx" id="{73FFBAC5-1048-4C9C-B718-5F06D2252167}" vid="{7F1CB9B1-902E-4B92-A337-E1033D986F93}"/>
    </a:ext>
  </a:extLst>
</a:theme>
</file>

<file path=ppt/theme/theme20.xml><?xml version="1.0" encoding="utf-8"?>
<a:theme xmlns:a="http://schemas.openxmlformats.org/drawingml/2006/main" name="8_SPEX">
  <a:themeElements>
    <a:clrScheme name="Custom 3">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fontScheme name="Office Theme">
      <a:majorFont>
        <a:latin typeface="Helvetica Neue Light"/>
        <a:ea typeface="Helvetica Neue Light"/>
        <a:cs typeface="Helvetica Neue Light"/>
      </a:majorFont>
      <a:minorFont>
        <a:latin typeface="Helvetica Neue Light"/>
        <a:ea typeface="Helvetica Neue Light"/>
        <a:cs typeface="Helvetica Neue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C-P PPT Template_v16Jan2018.potx" id="{F804BCC4-1C72-4FA9-A50E-1F0E64B169F3}" vid="{9D9986A6-FADF-4BD5-8F8C-F3FC2706829F}"/>
    </a:ext>
  </a:extLst>
</a:theme>
</file>

<file path=ppt/theme/theme21.xml><?xml version="1.0" encoding="utf-8"?>
<a:theme xmlns:a="http://schemas.openxmlformats.org/drawingml/2006/main" name="9_SPEX">
  <a:themeElements>
    <a:clrScheme name="Custom 3">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fontScheme name="Office Theme">
      <a:majorFont>
        <a:latin typeface="Helvetica Neue Light"/>
        <a:ea typeface="Helvetica Neue Light"/>
        <a:cs typeface="Helvetica Neue Light"/>
      </a:majorFont>
      <a:minorFont>
        <a:latin typeface="Helvetica Neue Light"/>
        <a:ea typeface="Helvetica Neue Light"/>
        <a:cs typeface="Helvetica Neue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C-P PPT Template_v16Jan2018.potx" id="{F804BCC4-1C72-4FA9-A50E-1F0E64B169F3}" vid="{9D9986A6-FADF-4BD5-8F8C-F3FC2706829F}"/>
    </a:ext>
  </a:extLst>
</a:theme>
</file>

<file path=ppt/theme/theme22.xml><?xml version="1.0" encoding="utf-8"?>
<a:theme xmlns:a="http://schemas.openxmlformats.org/drawingml/2006/main" name="10_SPEX">
  <a:themeElements>
    <a:clrScheme name="Custom 3">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fontScheme name="Office Theme">
      <a:majorFont>
        <a:latin typeface="Helvetica Neue Light"/>
        <a:ea typeface="Helvetica Neue Light"/>
        <a:cs typeface="Helvetica Neue Light"/>
      </a:majorFont>
      <a:minorFont>
        <a:latin typeface="Helvetica Neue Light"/>
        <a:ea typeface="Helvetica Neue Light"/>
        <a:cs typeface="Helvetica Neue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C-P PPT Template_v16Jan2018.potx" id="{F804BCC4-1C72-4FA9-A50E-1F0E64B169F3}" vid="{9D9986A6-FADF-4BD5-8F8C-F3FC2706829F}"/>
    </a:ext>
  </a:extLst>
</a:theme>
</file>

<file path=ppt/theme/theme23.xml><?xml version="1.0" encoding="utf-8"?>
<a:theme xmlns:a="http://schemas.openxmlformats.org/drawingml/2006/main" name="11_SPEX">
  <a:themeElements>
    <a:clrScheme name="Custom 3">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fontScheme name="Office Theme">
      <a:majorFont>
        <a:latin typeface="Helvetica Neue Light"/>
        <a:ea typeface="Helvetica Neue Light"/>
        <a:cs typeface="Helvetica Neue Light"/>
      </a:majorFont>
      <a:minorFont>
        <a:latin typeface="Helvetica Neue Light"/>
        <a:ea typeface="Helvetica Neue Light"/>
        <a:cs typeface="Helvetica Neue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C-P PPT Template_v16Jan2018.potx" id="{F804BCC4-1C72-4FA9-A50E-1F0E64B169F3}" vid="{9D9986A6-FADF-4BD5-8F8C-F3FC2706829F}"/>
    </a:ext>
  </a:ext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ntylia cover 2">
  <a:themeElements>
    <a:clrScheme name="Custom 4">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fontScheme name="Office Theme">
      <a:majorFont>
        <a:latin typeface="Helvetica Neue Light"/>
        <a:ea typeface="Helvetica Neue Light"/>
        <a:cs typeface="Helvetica Neue Light"/>
      </a:majorFont>
      <a:minorFont>
        <a:latin typeface="Helvetica Neue"/>
        <a:ea typeface="Helvetica Neue"/>
        <a:cs typeface="Helvetica Neu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C-P PPT Template_v16Jan2018.potx" id="{73FFBAC5-1048-4C9C-B718-5F06D2252167}" vid="{7F1CB9B1-902E-4B92-A337-E1033D986F93}"/>
    </a:ext>
  </a:extLst>
</a:theme>
</file>

<file path=ppt/theme/theme4.xml><?xml version="1.0" encoding="utf-8"?>
<a:theme xmlns:a="http://schemas.openxmlformats.org/drawingml/2006/main" name="Antylia body">
  <a:themeElements>
    <a:clrScheme name="Custom 3">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fontScheme name="Office Theme">
      <a:majorFont>
        <a:latin typeface="Helvetica Neue Light"/>
        <a:ea typeface="Helvetica Neue Light"/>
        <a:cs typeface="Helvetica Neue Light"/>
      </a:majorFont>
      <a:minorFont>
        <a:latin typeface="Helvetica Neue Light"/>
        <a:ea typeface="Helvetica Neue Light"/>
        <a:cs typeface="Helvetica Neue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C-P PPT Template_v16Jan2018.potx" id="{F804BCC4-1C72-4FA9-A50E-1F0E64B169F3}" vid="{9D9986A6-FADF-4BD5-8F8C-F3FC2706829F}"/>
    </a:ext>
  </a:extLst>
</a:theme>
</file>

<file path=ppt/theme/theme5.xml><?xml version="1.0" encoding="utf-8"?>
<a:theme xmlns:a="http://schemas.openxmlformats.org/drawingml/2006/main" name="Cole-Parmer Essentials">
  <a:themeElements>
    <a:clrScheme name="Custom 3">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fontScheme name="Office Theme">
      <a:majorFont>
        <a:latin typeface="Helvetica Neue Light"/>
        <a:ea typeface="Helvetica Neue Light"/>
        <a:cs typeface="Helvetica Neue Light"/>
      </a:majorFont>
      <a:minorFont>
        <a:latin typeface="Helvetica Neue Light"/>
        <a:ea typeface="Helvetica Neue Light"/>
        <a:cs typeface="Helvetica Neue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C-P PPT Template_v16Jan2018.potx" id="{F804BCC4-1C72-4FA9-A50E-1F0E64B169F3}" vid="{9D9986A6-FADF-4BD5-8F8C-F3FC2706829F}"/>
    </a:ext>
  </a:extLst>
</a:theme>
</file>

<file path=ppt/theme/theme6.xml><?xml version="1.0" encoding="utf-8"?>
<a:theme xmlns:a="http://schemas.openxmlformats.org/drawingml/2006/main" name="Environmental Express">
  <a:themeElements>
    <a:clrScheme name="Custom 3">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fontScheme name="Office Theme">
      <a:majorFont>
        <a:latin typeface="Helvetica Neue Light"/>
        <a:ea typeface="Helvetica Neue Light"/>
        <a:cs typeface="Helvetica Neue Light"/>
      </a:majorFont>
      <a:minorFont>
        <a:latin typeface="Helvetica Neue Light"/>
        <a:ea typeface="Helvetica Neue Light"/>
        <a:cs typeface="Helvetica Neue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C-P PPT Template_v16Jan2018.potx" id="{F804BCC4-1C72-4FA9-A50E-1F0E64B169F3}" vid="{9D9986A6-FADF-4BD5-8F8C-F3FC2706829F}"/>
    </a:ext>
  </a:extLst>
</a:theme>
</file>

<file path=ppt/theme/theme7.xml><?xml version="1.0" encoding="utf-8"?>
<a:theme xmlns:a="http://schemas.openxmlformats.org/drawingml/2006/main" name="Masterflex">
  <a:themeElements>
    <a:clrScheme name="Custom 3">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fontScheme name="Office Theme">
      <a:majorFont>
        <a:latin typeface="Helvetica Neue Light"/>
        <a:ea typeface="Helvetica Neue Light"/>
        <a:cs typeface="Helvetica Neue Light"/>
      </a:majorFont>
      <a:minorFont>
        <a:latin typeface="Helvetica Neue Light"/>
        <a:ea typeface="Helvetica Neue Light"/>
        <a:cs typeface="Helvetica Neue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C-P PPT Template_v16Jan2018.potx" id="{F804BCC4-1C72-4FA9-A50E-1F0E64B169F3}" vid="{9D9986A6-FADF-4BD5-8F8C-F3FC2706829F}"/>
    </a:ext>
  </a:extLst>
</a:theme>
</file>

<file path=ppt/theme/theme8.xml><?xml version="1.0" encoding="utf-8"?>
<a:theme xmlns:a="http://schemas.openxmlformats.org/drawingml/2006/main" name="SPEX">
  <a:themeElements>
    <a:clrScheme name="Custom 3">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fontScheme name="Office Theme">
      <a:majorFont>
        <a:latin typeface="Helvetica Neue Light"/>
        <a:ea typeface="Helvetica Neue Light"/>
        <a:cs typeface="Helvetica Neue Light"/>
      </a:majorFont>
      <a:minorFont>
        <a:latin typeface="Helvetica Neue Light"/>
        <a:ea typeface="Helvetica Neue Light"/>
        <a:cs typeface="Helvetica Neue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C-P PPT Template_v16Jan2018.potx" id="{F804BCC4-1C72-4FA9-A50E-1F0E64B169F3}" vid="{9D9986A6-FADF-4BD5-8F8C-F3FC2706829F}"/>
    </a:ext>
  </a:extLst>
</a:theme>
</file>

<file path=ppt/theme/theme9.xml><?xml version="1.0" encoding="utf-8"?>
<a:theme xmlns:a="http://schemas.openxmlformats.org/drawingml/2006/main" name="Traceable">
  <a:themeElements>
    <a:clrScheme name="Custom 3">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fontScheme name="Office Theme">
      <a:majorFont>
        <a:latin typeface="Helvetica Neue Light"/>
        <a:ea typeface="Helvetica Neue Light"/>
        <a:cs typeface="Helvetica Neue Light"/>
      </a:majorFont>
      <a:minorFont>
        <a:latin typeface="Helvetica Neue Light"/>
        <a:ea typeface="Helvetica Neue Light"/>
        <a:cs typeface="Helvetica Neue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spDef>
    <a:lnDef>
      <a:spPr bwMode="auto">
        <a:xfrm>
          <a:off x="0" y="0"/>
          <a:ext cx="1" cy="1"/>
        </a:xfrm>
        <a:custGeom>
          <a:avLst/>
          <a:gdLst/>
          <a:ahLst/>
          <a:cxnLst/>
          <a:rect l="0" t="0" r="0" b="0"/>
          <a:pathLst/>
        </a:custGeom>
        <a:solidFill>
          <a:srgbClr val="274B57"/>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Neue Light" charset="0"/>
            <a:ea typeface="Helvetica Neue Light"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C-P PPT Template_v16Jan2018.potx" id="{F804BCC4-1C72-4FA9-A50E-1F0E64B169F3}" vid="{9D9986A6-FADF-4BD5-8F8C-F3FC2706829F}"/>
    </a:ext>
  </a:extLst>
</a:theme>
</file>

<file path=ppt/theme/themeOverride1.xml><?xml version="1.0" encoding="utf-8"?>
<a:themeOverride xmlns:a="http://schemas.openxmlformats.org/drawingml/2006/main">
  <a:clrScheme name="Custom 3">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themeOverride>
</file>

<file path=ppt/theme/themeOverride2.xml><?xml version="1.0" encoding="utf-8"?>
<a:themeOverride xmlns:a="http://schemas.openxmlformats.org/drawingml/2006/main">
  <a:clrScheme name="Custom 3">
    <a:dk1>
      <a:srgbClr val="000000"/>
    </a:dk1>
    <a:lt1>
      <a:srgbClr val="FFFFFF"/>
    </a:lt1>
    <a:dk2>
      <a:srgbClr val="000000"/>
    </a:dk2>
    <a:lt2>
      <a:srgbClr val="5E707B"/>
    </a:lt2>
    <a:accent1>
      <a:srgbClr val="F57F2D"/>
    </a:accent1>
    <a:accent2>
      <a:srgbClr val="007AC2"/>
    </a:accent2>
    <a:accent3>
      <a:srgbClr val="FFFFFF"/>
    </a:accent3>
    <a:accent4>
      <a:srgbClr val="000000"/>
    </a:accent4>
    <a:accent5>
      <a:srgbClr val="DAEDEF"/>
    </a:accent5>
    <a:accent6>
      <a:srgbClr val="7F7F7F"/>
    </a:accent6>
    <a:hlink>
      <a:srgbClr val="007AC2"/>
    </a:hlink>
    <a:folHlink>
      <a:srgbClr val="5E707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bd191e37-e276-49f3-bd41-cc83a4d0a6f9">ZF5YAWU3CN5U-2036348893-28</_dlc_DocId>
    <_dlc_DocIdUrl xmlns="bd191e37-e276-49f3-bd41-cc83a4d0a6f9">
      <Url>https://coleparmer.sharepoint.com/teamsites/brandedcollateral/_layouts/15/DocIdRedir.aspx?ID=ZF5YAWU3CN5U-2036348893-28</Url>
      <Description>ZF5YAWU3CN5U-2036348893-28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FA8C1951DF5D47B860BA283DDCE5EB" ma:contentTypeVersion="3" ma:contentTypeDescription="Create a new document." ma:contentTypeScope="" ma:versionID="8a1d26b0b0da53e264e8107840a2f897">
  <xsd:schema xmlns:xsd="http://www.w3.org/2001/XMLSchema" xmlns:xs="http://www.w3.org/2001/XMLSchema" xmlns:p="http://schemas.microsoft.com/office/2006/metadata/properties" xmlns:ns2="bd191e37-e276-49f3-bd41-cc83a4d0a6f9" xmlns:ns3="2ba892d5-da5a-48b6-8aba-c41fd43e6287" targetNamespace="http://schemas.microsoft.com/office/2006/metadata/properties" ma:root="true" ma:fieldsID="cef05178f655e444967303716640824a" ns2:_="" ns3:_="">
    <xsd:import namespace="bd191e37-e276-49f3-bd41-cc83a4d0a6f9"/>
    <xsd:import namespace="2ba892d5-da5a-48b6-8aba-c41fd43e628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191e37-e276-49f3-bd41-cc83a4d0a6f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ba892d5-da5a-48b6-8aba-c41fd43e628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CD3E6E-E29D-43CA-B10F-372C047455DF}">
  <ds:schemaRefs>
    <ds:schemaRef ds:uri="http://schemas.microsoft.com/sharepoint/events"/>
  </ds:schemaRefs>
</ds:datastoreItem>
</file>

<file path=customXml/itemProps2.xml><?xml version="1.0" encoding="utf-8"?>
<ds:datastoreItem xmlns:ds="http://schemas.openxmlformats.org/officeDocument/2006/customXml" ds:itemID="{8D8306F1-2D85-403B-85EF-4AB58B3E3C78}">
  <ds:schemaRefs>
    <ds:schemaRef ds:uri="http://schemas.microsoft.com/office/2006/metadata/properties"/>
    <ds:schemaRef ds:uri="bd191e37-e276-49f3-bd41-cc83a4d0a6f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2ba892d5-da5a-48b6-8aba-c41fd43e6287"/>
    <ds:schemaRef ds:uri="http://www.w3.org/XML/1998/namespace"/>
    <ds:schemaRef ds:uri="http://purl.org/dc/dcmitype/"/>
  </ds:schemaRefs>
</ds:datastoreItem>
</file>

<file path=customXml/itemProps3.xml><?xml version="1.0" encoding="utf-8"?>
<ds:datastoreItem xmlns:ds="http://schemas.openxmlformats.org/officeDocument/2006/customXml" ds:itemID="{DD9B835F-D8D0-401F-9863-3EE80871D9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191e37-e276-49f3-bd41-cc83a4d0a6f9"/>
    <ds:schemaRef ds:uri="2ba892d5-da5a-48b6-8aba-c41fd43e6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C396946-F9E1-49DD-B5F7-D8EEE4AC50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 PPT Template_v16Jan2018</Template>
  <TotalTime>7374</TotalTime>
  <Words>2159</Words>
  <Application>Microsoft Office PowerPoint</Application>
  <PresentationFormat>Letter Paper (8.5x11 in)</PresentationFormat>
  <Paragraphs>352</Paragraphs>
  <Slides>38</Slides>
  <Notes>18</Notes>
  <HiddenSlides>0</HiddenSlides>
  <MMClips>0</MMClips>
  <ScaleCrop>false</ScaleCrop>
  <HeadingPairs>
    <vt:vector size="8" baseType="variant">
      <vt:variant>
        <vt:lpstr>Fonts Used</vt:lpstr>
      </vt:variant>
      <vt:variant>
        <vt:i4>9</vt:i4>
      </vt:variant>
      <vt:variant>
        <vt:lpstr>Theme</vt:lpstr>
      </vt:variant>
      <vt:variant>
        <vt:i4>23</vt:i4>
      </vt:variant>
      <vt:variant>
        <vt:lpstr>Embedded OLE Servers</vt:lpstr>
      </vt:variant>
      <vt:variant>
        <vt:i4>1</vt:i4>
      </vt:variant>
      <vt:variant>
        <vt:lpstr>Slide Titles</vt:lpstr>
      </vt:variant>
      <vt:variant>
        <vt:i4>38</vt:i4>
      </vt:variant>
    </vt:vector>
  </HeadingPairs>
  <TitlesOfParts>
    <vt:vector size="71" baseType="lpstr">
      <vt:lpstr>Arial</vt:lpstr>
      <vt:lpstr>Arial Narrow</vt:lpstr>
      <vt:lpstr>Calibri</vt:lpstr>
      <vt:lpstr>Helvetica</vt:lpstr>
      <vt:lpstr>Helvetica Neue Light</vt:lpstr>
      <vt:lpstr>Lato Light</vt:lpstr>
      <vt:lpstr>Noteworthy Bold</vt:lpstr>
      <vt:lpstr>Univers 55</vt:lpstr>
      <vt:lpstr>Wingdings 3</vt:lpstr>
      <vt:lpstr>Antylia cover</vt:lpstr>
      <vt:lpstr>Antylia cover 2</vt:lpstr>
      <vt:lpstr>1_Antylia cover 2</vt:lpstr>
      <vt:lpstr>Antylia body</vt:lpstr>
      <vt:lpstr>Cole-Parmer Essentials</vt:lpstr>
      <vt:lpstr>Environmental Express</vt:lpstr>
      <vt:lpstr>Masterflex</vt:lpstr>
      <vt:lpstr>SPEX</vt:lpstr>
      <vt:lpstr>Traceable</vt:lpstr>
      <vt:lpstr>ZeptoMetrix</vt:lpstr>
      <vt:lpstr>1_Antylia body</vt:lpstr>
      <vt:lpstr>2_Antylia body</vt:lpstr>
      <vt:lpstr>1_SPEX</vt:lpstr>
      <vt:lpstr>2_SPEX</vt:lpstr>
      <vt:lpstr>3_SPEX</vt:lpstr>
      <vt:lpstr>4_SPEX</vt:lpstr>
      <vt:lpstr>5_SPEX</vt:lpstr>
      <vt:lpstr>6_SPEX</vt:lpstr>
      <vt:lpstr>7_SPEX</vt:lpstr>
      <vt:lpstr>8_SPEX</vt:lpstr>
      <vt:lpstr>9_SPEX</vt:lpstr>
      <vt:lpstr>10_SPEX</vt:lpstr>
      <vt:lpstr>11_SPEX</vt:lpstr>
      <vt:lpstr>think-cell Slide</vt:lpstr>
      <vt:lpstr>PowerPoint Presentation</vt:lpstr>
      <vt:lpstr>PowerPoint Presentation</vt:lpstr>
      <vt:lpstr>PowerPoint Presentation</vt:lpstr>
      <vt:lpstr>PowerPoint Presentation</vt:lpstr>
      <vt:lpstr>Proficiency Test Item vs. Reference Standards </vt:lpstr>
      <vt:lpstr>PowerPoint Presentation</vt:lpstr>
      <vt:lpstr>PowerPoint Presentation</vt:lpstr>
      <vt:lpstr>What are Standards, RM, CRM or Certified Standards?</vt:lpstr>
      <vt:lpstr>PowerPoint Presentation</vt:lpstr>
      <vt:lpstr>PowerPoint Presentation</vt:lpstr>
      <vt:lpstr>PowerPoint Presentation</vt:lpstr>
      <vt:lpstr>PowerPoint Presentation</vt:lpstr>
      <vt:lpstr>PowerPoint Presentation</vt:lpstr>
      <vt:lpstr>PowerPoint Presentation</vt:lpstr>
      <vt:lpstr>USP PT Program Customer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Results Report-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ThermoFisher Scientific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El-Kheshen, Mona</dc:creator>
  <cp:lastModifiedBy>Griffiths-Barrasso, Joe</cp:lastModifiedBy>
  <cp:revision>280</cp:revision>
  <cp:lastPrinted>2017-08-03T21:29:57Z</cp:lastPrinted>
  <dcterms:created xsi:type="dcterms:W3CDTF">2019-11-13T12:25:16Z</dcterms:created>
  <dcterms:modified xsi:type="dcterms:W3CDTF">2022-04-20T14:56:01Z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0x010100F2FA8C1951DF5D47B860BA283DDCE5EB</vt:lpwstr>
  </property>
  <property fmtid="{D5CDD505-2E9C-101B-9397-08002B2CF9AE}" pid="3" name="_dlc_DocIdItemGuid">
    <vt:lpwstr>34c07893-8d19-444a-b2ca-49bc589157a3</vt:lpwstr>
  </property>
</Properties>
</file>